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50" r:id="rId3"/>
  </p:sldMasterIdLst>
  <p:notesMasterIdLst>
    <p:notesMasterId r:id="rId5"/>
  </p:notesMasterIdLst>
  <p:handoutMasterIdLst>
    <p:handoutMasterId r:id="rId42"/>
  </p:handoutMasterIdLst>
  <p:sldIdLst>
    <p:sldId id="272" r:id="rId4"/>
    <p:sldId id="309" r:id="rId6"/>
    <p:sldId id="310" r:id="rId7"/>
    <p:sldId id="311" r:id="rId8"/>
    <p:sldId id="353" r:id="rId9"/>
    <p:sldId id="312" r:id="rId10"/>
    <p:sldId id="354" r:id="rId11"/>
    <p:sldId id="313" r:id="rId12"/>
    <p:sldId id="314" r:id="rId13"/>
    <p:sldId id="320" r:id="rId14"/>
    <p:sldId id="315" r:id="rId15"/>
    <p:sldId id="316" r:id="rId16"/>
    <p:sldId id="341" r:id="rId17"/>
    <p:sldId id="318" r:id="rId18"/>
    <p:sldId id="322" r:id="rId19"/>
    <p:sldId id="339" r:id="rId20"/>
    <p:sldId id="270" r:id="rId21"/>
    <p:sldId id="317" r:id="rId22"/>
    <p:sldId id="337" r:id="rId23"/>
    <p:sldId id="319" r:id="rId24"/>
    <p:sldId id="321" r:id="rId25"/>
    <p:sldId id="323" r:id="rId26"/>
    <p:sldId id="333" r:id="rId27"/>
    <p:sldId id="334" r:id="rId28"/>
    <p:sldId id="336" r:id="rId29"/>
    <p:sldId id="338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47" r:id="rId38"/>
    <p:sldId id="340" r:id="rId39"/>
    <p:sldId id="335" r:id="rId40"/>
    <p:sldId id="332" r:id="rId41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B405"/>
    <a:srgbClr val="448AC9"/>
    <a:srgbClr val="72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9" autoAdjust="0"/>
    <p:restoredTop sz="94660"/>
  </p:normalViewPr>
  <p:slideViewPr>
    <p:cSldViewPr>
      <p:cViewPr varScale="1">
        <p:scale>
          <a:sx n="115" d="100"/>
          <a:sy n="115" d="100"/>
        </p:scale>
        <p:origin x="246" y="96"/>
      </p:cViewPr>
      <p:guideLst>
        <p:guide orient="horz" pos="157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6.png"/><Relationship Id="rId4" Type="http://schemas.openxmlformats.org/officeDocument/2006/relationships/image" Target="../media/image45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6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6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6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6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hemeOverride" Target="../theme/themeOverride5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hemeOverride" Target="../theme/themeOverride6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5696796234825"/>
          <c:y val="0.0155336257309942"/>
          <c:w val="0.66766076560647"/>
          <c:h val="0.8403880058596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7625" cap="rnd" cmpd="sng" algn="ctr">
              <a:solidFill>
                <a:srgbClr val="BBE0E3">
                  <a:lumMod val="75000"/>
                </a:srgbClr>
              </a:solidFill>
              <a:prstDash val="solid"/>
              <a:round/>
            </a:ln>
          </c:spPr>
          <c:marker>
            <c:symbol val="circle"/>
            <c:size val="8"/>
            <c:spPr>
              <a:solidFill>
                <a:srgbClr val="BBE0E3">
                  <a:lumMod val="75000"/>
                </a:srgbClr>
              </a:solidFill>
              <a:ln w="9525" cap="flat" cmpd="sng" algn="ctr">
                <a:solidFill>
                  <a:srgbClr val="BBE0E3">
                    <a:lumMod val="7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7625" cap="rnd" cmpd="sng" algn="ctr">
              <a:solidFill>
                <a:srgbClr val="BBE0E3">
                  <a:lumMod val="50000"/>
                </a:srgbClr>
              </a:solidFill>
              <a:prstDash val="solid"/>
              <a:round/>
            </a:ln>
          </c:spPr>
          <c:marker>
            <c:symbol val="circle"/>
            <c:size val="8"/>
            <c:spPr>
              <a:solidFill>
                <a:srgbClr val="BBE0E3">
                  <a:lumMod val="25000"/>
                </a:srgbClr>
              </a:solidFill>
              <a:ln w="9525" cap="flat" cmpd="sng" algn="ctr">
                <a:solidFill>
                  <a:srgbClr val="BBE0E3">
                    <a:lumMod val="50000"/>
                  </a:srgbClr>
                </a:solidFill>
                <a:prstDash val="solid"/>
                <a:round/>
              </a:ln>
            </c:spPr>
          </c:marker>
          <c:dPt>
            <c:idx val="0"/>
            <c:marker>
              <c:symbol val="circle"/>
              <c:size val="8"/>
              <c:spPr>
                <a:solidFill>
                  <a:srgbClr val="3C8C93"/>
                </a:solidFill>
                <a:ln w="9525" cap="flat" cmpd="sng" algn="ctr">
                  <a:solidFill>
                    <a:srgbClr val="BBE0E3">
                      <a:lumMod val="50000"/>
                    </a:srgbClr>
                  </a:solidFill>
                  <a:prstDash val="solid"/>
                  <a:round/>
                </a:ln>
              </c:spPr>
            </c:marker>
            <c:bubble3D val="0"/>
          </c:dPt>
          <c:dPt>
            <c:idx val="1"/>
            <c:marker>
              <c:symbol val="circle"/>
              <c:size val="8"/>
              <c:spPr>
                <a:solidFill>
                  <a:srgbClr val="3C8C93"/>
                </a:solidFill>
                <a:ln w="9525" cap="flat" cmpd="sng" algn="ctr">
                  <a:solidFill>
                    <a:srgbClr val="BBE0E3">
                      <a:lumMod val="50000"/>
                    </a:srgbClr>
                  </a:solidFill>
                  <a:prstDash val="solid"/>
                  <a:round/>
                </a:ln>
              </c:spPr>
            </c:marker>
            <c:bubble3D val="0"/>
          </c:dPt>
          <c:dPt>
            <c:idx val="2"/>
            <c:marker>
              <c:symbol val="circle"/>
              <c:size val="8"/>
              <c:spPr>
                <a:solidFill>
                  <a:srgbClr val="BBE0E3">
                    <a:lumMod val="50000"/>
                  </a:srgbClr>
                </a:solidFill>
                <a:ln w="9525" cap="flat" cmpd="sng" algn="ctr">
                  <a:solidFill>
                    <a:srgbClr val="BBE0E3">
                      <a:lumMod val="50000"/>
                    </a:srgbClr>
                  </a:solidFill>
                  <a:prstDash val="solid"/>
                  <a:round/>
                </a:ln>
              </c:spPr>
            </c:marker>
            <c:bubble3D val="0"/>
          </c:dPt>
          <c:dPt>
            <c:idx val="3"/>
            <c:marker>
              <c:symbol val="circle"/>
              <c:size val="8"/>
              <c:spPr>
                <a:solidFill>
                  <a:srgbClr val="3C8C93"/>
                </a:solidFill>
                <a:ln w="9525" cap="flat" cmpd="sng" algn="ctr">
                  <a:solidFill>
                    <a:srgbClr val="BBE0E3">
                      <a:lumMod val="50000"/>
                    </a:srgbClr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7625" cap="rnd" cmpd="sng" algn="ctr">
              <a:solidFill>
                <a:srgbClr val="BBE0E3"/>
              </a:solidFill>
              <a:prstDash val="solid"/>
              <a:round/>
            </a:ln>
          </c:spPr>
          <c:marker>
            <c:symbol val="circle"/>
            <c:size val="8"/>
            <c:spPr>
              <a:solidFill>
                <a:srgbClr val="BBE0E3"/>
              </a:solidFill>
              <a:ln w="9525" cap="flat" cmpd="sng" algn="ctr">
                <a:solidFill>
                  <a:srgbClr val="BBE0E3"/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014656"/>
        <c:axId val="325016576"/>
      </c:lineChart>
      <c:catAx>
        <c:axId val="325014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325016576"/>
        <c:crosses val="autoZero"/>
        <c:auto val="1"/>
        <c:lblAlgn val="ctr"/>
        <c:lblOffset val="100"/>
        <c:noMultiLvlLbl val="0"/>
      </c:catAx>
      <c:valAx>
        <c:axId val="325016576"/>
        <c:scaling>
          <c:orientation val="minMax"/>
        </c:scaling>
        <c:delete val="0"/>
        <c:axPos val="l"/>
        <c:majorGridlines>
          <c:spPr>
            <a:ln w="3175" cap="rnd" cmpd="sng" algn="ctr">
              <a:solidFill>
                <a:schemeClr val="bg2">
                  <a:lumMod val="60000"/>
                  <a:lumOff val="40000"/>
                </a:schemeClr>
              </a:solidFill>
              <a:prstDash val="dash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325014656"/>
        <c:crosses val="autoZero"/>
        <c:crossBetween val="between"/>
      </c:valAx>
      <c:spPr>
        <a:ln w="3175" cmpd="sng">
          <a:noFill/>
          <a:prstDash val="sysDot"/>
        </a:ln>
      </c:spPr>
    </c:plotArea>
    <c:plotVisOnly val="1"/>
    <c:dispBlanksAs val="zero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507719099563"/>
          <c:y val="0.0215131835647713"/>
          <c:w val="0.643315420036539"/>
          <c:h val="0.950422573626809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</c:plotArea>
    <c:legend>
      <c:legendPos val="l"/>
      <c:layout>
        <c:manualLayout>
          <c:xMode val="edge"/>
          <c:yMode val="edge"/>
          <c:x val="0.0217096336499322"/>
          <c:y val="0.0248644771716799"/>
          <c:w val="0.156622827166957"/>
          <c:h val="0.299678129336699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spc="50" baseline="0">
              <a:solidFill>
                <a:schemeClr val="tx1">
                  <a:lumMod val="65000"/>
                  <a:lumOff val="35000"/>
                </a:schemeClr>
              </a:solidFill>
              <a:latin typeface="Novecento wide Medium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507719099563"/>
          <c:y val="0.0215131835647713"/>
          <c:w val="0.643315420036539"/>
          <c:h val="0.9504225736268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blipFill rotWithShape="1"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1"/>
            <c:bubble3D val="0"/>
            <c:spPr>
              <a:blipFill rotWithShape="1">
                <a:blip xmlns:r="http://schemas.openxmlformats.org/officeDocument/2006/relationships" r:embed="rId3"/>
                <a:stretch>
                  <a:fillRect/>
                </a:stretch>
              </a:blipFill>
            </c:spPr>
          </c:dPt>
          <c:dPt>
            <c:idx val="2"/>
            <c:bubble3D val="0"/>
            <c:spPr>
              <a:blipFill rotWithShape="1">
                <a:blip xmlns:r="http://schemas.openxmlformats.org/officeDocument/2006/relationships" r:embed="rId4"/>
                <a:stretch>
                  <a:fillRect/>
                </a:stretch>
              </a:blipFill>
            </c:spPr>
          </c:dPt>
          <c:dPt>
            <c:idx val="3"/>
            <c:bubble3D val="0"/>
            <c:spPr>
              <a:blipFill rotWithShape="1">
                <a:blip xmlns:r="http://schemas.openxmlformats.org/officeDocument/2006/relationships" r:embed="rId5"/>
                <a:stretch>
                  <a:fillRect/>
                </a:stretch>
              </a:blip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spc="1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l"/>
      <c:layout>
        <c:manualLayout>
          <c:xMode val="edge"/>
          <c:yMode val="edge"/>
          <c:x val="0.0217096336499322"/>
          <c:y val="0.0248644771716799"/>
          <c:w val="0.156622827166957"/>
          <c:h val="0.299678129336699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spc="50" baseline="0">
              <a:solidFill>
                <a:schemeClr val="tx1">
                  <a:lumMod val="65000"/>
                  <a:lumOff val="35000"/>
                </a:schemeClr>
              </a:solidFill>
              <a:latin typeface="Novecento wide Medium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4793320441458"/>
          <c:y val="0.0559337170207893"/>
          <c:w val="0.66766076560647"/>
          <c:h val="0.840388005859658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xmlns:r="http://schemas.openxmlformats.org/officeDocument/2006/relationships" r:embed="rId3"/>
              <a:stretch>
                <a:fillRect/>
              </a:stretch>
            </a:blipFill>
          </c:spPr>
          <c:dLbls>
            <c:delete val="1"/>
          </c:dLbls>
          <c:cat>
            <c:numRef>
              <c:f>Sheet1!$A$2:$A$6</c:f>
              <c:numCache>
                <c:formatCode>m/d/yy</c:formatCode>
                <c:ptCount val="5"/>
                <c:pt idx="0" c:formatCode="m/d/yy">
                  <c:v>37261</c:v>
                </c:pt>
                <c:pt idx="1" c:formatCode="m/d/yy">
                  <c:v>37262</c:v>
                </c:pt>
                <c:pt idx="2" c:formatCode="m/d/yy">
                  <c:v>37263</c:v>
                </c:pt>
                <c:pt idx="3" c:formatCode="m/d/yy">
                  <c:v>37264</c:v>
                </c:pt>
                <c:pt idx="4" c:formatCode="m/d/yy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Region 2</c:v>
                </c:pt>
              </c:strCache>
            </c:strRef>
          </c:tx>
          <c:spPr>
            <a:blipFill rotWithShape="1">
              <a:blip xmlns:r="http://schemas.openxmlformats.org/officeDocument/2006/relationships" r:embed="rId4"/>
              <a:stretch>
                <a:fillRect/>
              </a:stretch>
            </a:blipFill>
          </c:spPr>
          <c:dLbls>
            <c:delete val="1"/>
          </c:dLbls>
          <c:cat>
            <c:numRef>
              <c:f>Sheet1!$A$2:$A$6</c:f>
              <c:numCache>
                <c:formatCode>m/d/yy</c:formatCode>
                <c:ptCount val="5"/>
                <c:pt idx="0" c:formatCode="m/d/yy">
                  <c:v>37261</c:v>
                </c:pt>
                <c:pt idx="1" c:formatCode="m/d/yy">
                  <c:v>37262</c:v>
                </c:pt>
                <c:pt idx="2" c:formatCode="m/d/yy">
                  <c:v>37263</c:v>
                </c:pt>
                <c:pt idx="3" c:formatCode="m/d/yy">
                  <c:v>37264</c:v>
                </c:pt>
                <c:pt idx="4" c:formatCode="m/d/yy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Region 3</c:v>
                </c:pt>
              </c:strCache>
            </c:strRef>
          </c:tx>
          <c:spPr>
            <a:blipFill rotWithShape="1">
              <a:blip xmlns:r="http://schemas.openxmlformats.org/officeDocument/2006/relationships" r:embed="rId5"/>
              <a:stretch>
                <a:fillRect/>
              </a:stretch>
            </a:blipFill>
            <a:ln w="25400">
              <a:noFill/>
            </a:ln>
          </c:spPr>
          <c:dLbls>
            <c:delete val="1"/>
          </c:dLbls>
          <c:cat>
            <c:numRef>
              <c:f>Sheet1!$A$2:$A$6</c:f>
              <c:numCache>
                <c:formatCode>m/d/yy</c:formatCode>
                <c:ptCount val="5"/>
                <c:pt idx="0" c:formatCode="m/d/yy">
                  <c:v>37261</c:v>
                </c:pt>
                <c:pt idx="1" c:formatCode="m/d/yy">
                  <c:v>37262</c:v>
                </c:pt>
                <c:pt idx="2" c:formatCode="m/d/yy">
                  <c:v>37263</c:v>
                </c:pt>
                <c:pt idx="3" c:formatCode="m/d/yy">
                  <c:v>37264</c:v>
                </c:pt>
                <c:pt idx="4" c:formatCode="m/d/yy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</c:v>
                </c:pt>
                <c:pt idx="1">
                  <c:v>23</c:v>
                </c:pt>
                <c:pt idx="2">
                  <c:v>34</c:v>
                </c:pt>
                <c:pt idx="3">
                  <c:v>76</c:v>
                </c:pt>
                <c:pt idx="4">
                  <c:v>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5538688"/>
        <c:axId val="295540224"/>
      </c:areaChart>
      <c:dateAx>
        <c:axId val="295538688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low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295540224"/>
        <c:crosses val="autoZero"/>
        <c:auto val="1"/>
        <c:lblOffset val="100"/>
        <c:baseTimeUnit val="days"/>
      </c:dateAx>
      <c:valAx>
        <c:axId val="295540224"/>
        <c:scaling>
          <c:orientation val="minMax"/>
        </c:scaling>
        <c:delete val="0"/>
        <c:axPos val="l"/>
        <c:majorGridlines>
          <c:spPr>
            <a:ln w="3175" cap="rnd" cmpd="sng" algn="ctr">
              <a:solidFill>
                <a:schemeClr val="bg2">
                  <a:lumMod val="60000"/>
                  <a:lumOff val="40000"/>
                </a:schemeClr>
              </a:solidFill>
              <a:prstDash val="dash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295538688"/>
        <c:crosses val="autoZero"/>
        <c:crossBetween val="midCat"/>
      </c:valAx>
      <c:spPr>
        <a:ln w="3175" cmpd="sng">
          <a:noFill/>
          <a:prstDash val="sysDot"/>
        </a:ln>
      </c:spPr>
    </c:plotArea>
    <c:legend>
      <c:legendPos val="l"/>
      <c:layout>
        <c:manualLayout>
          <c:xMode val="edge"/>
          <c:yMode val="edge"/>
          <c:x val="0"/>
          <c:y val="0.00402616538248571"/>
          <c:w val="0.167477643991923"/>
          <c:h val="0.241207802397798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spc="50" baseline="0">
              <a:solidFill>
                <a:schemeClr val="tx1">
                  <a:lumMod val="65000"/>
                  <a:lumOff val="35000"/>
                </a:schemeClr>
              </a:solidFill>
              <a:latin typeface="Novecento wide Medium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4793320441458"/>
          <c:y val="0.0559337170207893"/>
          <c:w val="0.66766076560647"/>
          <c:h val="0.8403880058596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blipFill rotWithShape="1">
              <a:blip xmlns:r="http://schemas.openxmlformats.org/officeDocument/2006/relationships" r:embed="rId3"/>
              <a:stretch>
                <a:fillRect/>
              </a:stretch>
            </a:blipFill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blipFill rotWithShape="1">
              <a:blip xmlns:r="http://schemas.openxmlformats.org/officeDocument/2006/relationships" r:embed="rId4"/>
              <a:stretch>
                <a:fillRect/>
              </a:stretch>
            </a:blipFill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blipFill rotWithShape="1">
              <a:blip xmlns:r="http://schemas.openxmlformats.org/officeDocument/2006/relationships" r:embed="rId5"/>
              <a:stretch>
                <a:fillRect/>
              </a:stretch>
            </a:blipFill>
            <a:ln w="25400">
              <a:noFill/>
            </a:ln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2834048"/>
        <c:axId val="302835584"/>
      </c:barChart>
      <c:catAx>
        <c:axId val="302834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302835584"/>
        <c:crosses val="autoZero"/>
        <c:auto val="1"/>
        <c:lblAlgn val="ctr"/>
        <c:lblOffset val="100"/>
        <c:noMultiLvlLbl val="0"/>
      </c:catAx>
      <c:valAx>
        <c:axId val="302835584"/>
        <c:scaling>
          <c:orientation val="minMax"/>
        </c:scaling>
        <c:delete val="0"/>
        <c:axPos val="l"/>
        <c:majorGridlines>
          <c:spPr>
            <a:ln w="3175" cap="rnd" cmpd="sng" algn="ctr">
              <a:solidFill>
                <a:schemeClr val="bg2">
                  <a:lumMod val="60000"/>
                  <a:lumOff val="40000"/>
                </a:schemeClr>
              </a:solidFill>
              <a:prstDash val="dash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302834048"/>
        <c:crosses val="autoZero"/>
        <c:crossBetween val="between"/>
      </c:valAx>
      <c:spPr>
        <a:ln w="3175" cmpd="sng">
          <a:noFill/>
          <a:prstDash val="sysDot"/>
        </a:ln>
      </c:spPr>
    </c:plotArea>
    <c:legend>
      <c:legendPos val="l"/>
      <c:layout>
        <c:manualLayout>
          <c:xMode val="edge"/>
          <c:yMode val="edge"/>
          <c:x val="0"/>
          <c:y val="0.00402616538248571"/>
          <c:w val="0.153909122960715"/>
          <c:h val="0.26727544039116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spc="50" baseline="0">
              <a:solidFill>
                <a:schemeClr val="tx1">
                  <a:lumMod val="65000"/>
                  <a:lumOff val="35000"/>
                </a:schemeClr>
              </a:solidFill>
              <a:latin typeface="Novecento wide Medium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4793320441458"/>
          <c:y val="0.0559337170207893"/>
          <c:w val="0.66766076560647"/>
          <c:h val="0.8403880058596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blipFill rotWithShape="1">
              <a:blip xmlns:r="http://schemas.openxmlformats.org/officeDocument/2006/relationships" r:embed="rId3"/>
              <a:stretch>
                <a:fillRect/>
              </a:stretch>
            </a:blipFill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Area 1</c:v>
                </c:pt>
                <c:pt idx="1">
                  <c:v>Area 2</c:v>
                </c:pt>
                <c:pt idx="2">
                  <c:v>Area 3</c:v>
                </c:pt>
                <c:pt idx="3">
                  <c:v>Area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blipFill rotWithShape="1">
              <a:blip xmlns:r="http://schemas.openxmlformats.org/officeDocument/2006/relationships" r:embed="rId4"/>
              <a:stretch>
                <a:fillRect/>
              </a:stretch>
            </a:blipFill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Area 1</c:v>
                </c:pt>
                <c:pt idx="1">
                  <c:v>Area 2</c:v>
                </c:pt>
                <c:pt idx="2">
                  <c:v>Area 3</c:v>
                </c:pt>
                <c:pt idx="3">
                  <c:v>Area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blipFill rotWithShape="1">
              <a:blip xmlns:r="http://schemas.openxmlformats.org/officeDocument/2006/relationships" r:embed="rId5"/>
              <a:stretch>
                <a:fillRect/>
              </a:stretch>
            </a:blipFill>
            <a:ln w="25400">
              <a:noFill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Area 1</c:v>
                </c:pt>
                <c:pt idx="1">
                  <c:v>Area 2</c:v>
                </c:pt>
                <c:pt idx="2">
                  <c:v>Area 3</c:v>
                </c:pt>
                <c:pt idx="3">
                  <c:v>Area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3595904"/>
        <c:axId val="303597440"/>
      </c:barChart>
      <c:catAx>
        <c:axId val="3035959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303597440"/>
        <c:crosses val="autoZero"/>
        <c:auto val="1"/>
        <c:lblAlgn val="ctr"/>
        <c:lblOffset val="100"/>
        <c:noMultiLvlLbl val="0"/>
      </c:catAx>
      <c:valAx>
        <c:axId val="303597440"/>
        <c:scaling>
          <c:orientation val="minMax"/>
        </c:scaling>
        <c:delete val="0"/>
        <c:axPos val="b"/>
        <c:majorGridlines>
          <c:spPr>
            <a:ln w="3175" cap="rnd" cmpd="sng" algn="ctr">
              <a:solidFill>
                <a:schemeClr val="bg2">
                  <a:lumMod val="60000"/>
                  <a:lumOff val="40000"/>
                </a:schemeClr>
              </a:solidFill>
              <a:prstDash val="dash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303595904"/>
        <c:crosses val="autoZero"/>
        <c:crossBetween val="between"/>
      </c:valAx>
      <c:spPr>
        <a:ln w="3175" cmpd="sng">
          <a:noFill/>
          <a:prstDash val="sysDot"/>
        </a:ln>
      </c:spPr>
    </c:plotArea>
    <c:legend>
      <c:legendPos val="l"/>
      <c:layout>
        <c:manualLayout>
          <c:xMode val="edge"/>
          <c:yMode val="edge"/>
          <c:x val="0"/>
          <c:y val="0.00402616538248571"/>
          <c:w val="0.15154445373687"/>
          <c:h val="0.229993943064809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spc="50" baseline="0">
              <a:solidFill>
                <a:schemeClr val="tx1">
                  <a:lumMod val="65000"/>
                  <a:lumOff val="35000"/>
                </a:schemeClr>
              </a:solidFill>
              <a:latin typeface="Novecento wide Medium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4793320441458"/>
          <c:y val="0.0559337170207893"/>
          <c:w val="0.66766076560647"/>
          <c:h val="0.84038800585965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blipFill rotWithShape="1">
              <a:blip xmlns:r="http://schemas.openxmlformats.org/officeDocument/2006/relationships" r:embed="rId3"/>
              <a:stretch>
                <a:fillRect/>
              </a:stretch>
            </a:blipFill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Area 1</c:v>
                </c:pt>
                <c:pt idx="1">
                  <c:v>Area 2</c:v>
                </c:pt>
                <c:pt idx="2">
                  <c:v>Area 3</c:v>
                </c:pt>
                <c:pt idx="3">
                  <c:v>Area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blipFill rotWithShape="1">
              <a:blip xmlns:r="http://schemas.openxmlformats.org/officeDocument/2006/relationships" r:embed="rId4"/>
              <a:stretch>
                <a:fillRect/>
              </a:stretch>
            </a:blipFill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Area 1</c:v>
                </c:pt>
                <c:pt idx="1">
                  <c:v>Area 2</c:v>
                </c:pt>
                <c:pt idx="2">
                  <c:v>Area 3</c:v>
                </c:pt>
                <c:pt idx="3">
                  <c:v>Area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blipFill rotWithShape="1">
              <a:blip xmlns:r="http://schemas.openxmlformats.org/officeDocument/2006/relationships" r:embed="rId5"/>
              <a:stretch>
                <a:fillRect/>
              </a:stretch>
            </a:blipFill>
            <a:ln w="25400">
              <a:noFill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Area 1</c:v>
                </c:pt>
                <c:pt idx="1">
                  <c:v>Area 2</c:v>
                </c:pt>
                <c:pt idx="2">
                  <c:v>Area 3</c:v>
                </c:pt>
                <c:pt idx="3">
                  <c:v>Area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2498944"/>
        <c:axId val="322500480"/>
      </c:barChart>
      <c:catAx>
        <c:axId val="322498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322500480"/>
        <c:crosses val="autoZero"/>
        <c:auto val="1"/>
        <c:lblAlgn val="ctr"/>
        <c:lblOffset val="100"/>
        <c:noMultiLvlLbl val="0"/>
      </c:catAx>
      <c:valAx>
        <c:axId val="322500480"/>
        <c:scaling>
          <c:orientation val="minMax"/>
        </c:scaling>
        <c:delete val="0"/>
        <c:axPos val="l"/>
        <c:majorGridlines>
          <c:spPr>
            <a:ln w="3175" cap="rnd" cmpd="sng" algn="ctr">
              <a:solidFill>
                <a:schemeClr val="bg2">
                  <a:lumMod val="60000"/>
                  <a:lumOff val="40000"/>
                </a:schemeClr>
              </a:solidFill>
              <a:prstDash val="dash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322498944"/>
        <c:crosses val="autoZero"/>
        <c:crossBetween val="between"/>
      </c:valAx>
      <c:spPr>
        <a:ln w="3175" cmpd="sng">
          <a:noFill/>
          <a:prstDash val="sysDot"/>
        </a:ln>
      </c:spPr>
    </c:plotArea>
    <c:legend>
      <c:legendPos val="l"/>
      <c:layout>
        <c:manualLayout>
          <c:xMode val="edge"/>
          <c:yMode val="edge"/>
          <c:x val="0"/>
          <c:y val="0.00402616538248571"/>
          <c:w val="0.15154445373687"/>
          <c:h val="0.229993943064809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spc="50" baseline="0">
              <a:solidFill>
                <a:schemeClr val="tx1">
                  <a:lumMod val="65000"/>
                  <a:lumOff val="35000"/>
                </a:schemeClr>
              </a:solidFill>
              <a:latin typeface="Novecento wide Medium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22507719099563"/>
          <c:y val="0.0215131835647713"/>
          <c:w val="0.643315420036539"/>
          <c:h val="0.9504225736268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blipFill rotWithShape="1">
                <a:blip xmlns:r="http://schemas.openxmlformats.org/officeDocument/2006/relationships" r:embed="rId3"/>
                <a:stretch>
                  <a:fillRect/>
                </a:stretch>
              </a:blipFill>
            </c:spPr>
          </c:dPt>
          <c:dPt>
            <c:idx val="1"/>
            <c:bubble3D val="0"/>
            <c:spPr>
              <a:blipFill rotWithShape="1">
                <a:blip xmlns:r="http://schemas.openxmlformats.org/officeDocument/2006/relationships" r:embed="rId4"/>
                <a:stretch>
                  <a:fillRect/>
                </a:stretch>
              </a:blipFill>
            </c:spPr>
          </c:dPt>
          <c:dPt>
            <c:idx val="2"/>
            <c:bubble3D val="0"/>
            <c:spPr>
              <a:blipFill rotWithShape="1">
                <a:blip xmlns:r="http://schemas.openxmlformats.org/officeDocument/2006/relationships" r:embed="rId5"/>
                <a:stretch>
                  <a:fillRect/>
                </a:stretch>
              </a:blipFill>
            </c:spPr>
          </c:dPt>
          <c:dPt>
            <c:idx val="3"/>
            <c:bubble3D val="0"/>
            <c:spPr>
              <a:blipFill rotWithShape="1">
                <a:blip xmlns:r="http://schemas.openxmlformats.org/officeDocument/2006/relationships" r:embed="rId6"/>
                <a:stretch>
                  <a:fillRect/>
                </a:stretch>
              </a:blip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spc="1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l"/>
      <c:layout>
        <c:manualLayout>
          <c:xMode val="edge"/>
          <c:yMode val="edge"/>
          <c:x val="0.0217096336499322"/>
          <c:y val="0.0248644771716799"/>
          <c:w val="0.154446004870634"/>
          <c:h val="0.306658590753079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spc="50" baseline="0">
              <a:solidFill>
                <a:schemeClr val="tx1">
                  <a:lumMod val="65000"/>
                  <a:lumOff val="35000"/>
                </a:schemeClr>
              </a:solidFill>
              <a:latin typeface="Novecento wide Medium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4793320441458"/>
          <c:y val="0.0559337170207893"/>
          <c:w val="0.66766076560647"/>
          <c:h val="0.8403880058596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7625" cap="rnd" cmpd="sng" algn="ctr">
              <a:solidFill>
                <a:srgbClr val="BBE0E3">
                  <a:lumMod val="75000"/>
                </a:srgbClr>
              </a:solidFill>
              <a:prstDash val="solid"/>
              <a:round/>
            </a:ln>
          </c:spPr>
          <c:marker>
            <c:symbol val="circle"/>
            <c:size val="8"/>
            <c:spPr>
              <a:solidFill>
                <a:srgbClr val="BBE0E3">
                  <a:lumMod val="75000"/>
                </a:srgbClr>
              </a:solidFill>
              <a:ln w="9525" cap="flat" cmpd="sng" algn="ctr">
                <a:solidFill>
                  <a:srgbClr val="BBE0E3">
                    <a:lumMod val="75000"/>
                  </a:srgbClr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7625" cap="rnd" cmpd="sng" algn="ctr">
              <a:solidFill>
                <a:srgbClr val="BBE0E3">
                  <a:lumMod val="50000"/>
                </a:srgbClr>
              </a:solidFill>
              <a:prstDash val="solid"/>
              <a:round/>
            </a:ln>
          </c:spPr>
          <c:marker>
            <c:symbol val="circle"/>
            <c:size val="8"/>
            <c:spPr>
              <a:solidFill>
                <a:srgbClr val="BBE0E3">
                  <a:lumMod val="25000"/>
                </a:srgbClr>
              </a:solidFill>
              <a:ln w="9525" cap="flat" cmpd="sng" algn="ctr">
                <a:solidFill>
                  <a:srgbClr val="BBE0E3">
                    <a:lumMod val="50000"/>
                  </a:srgbClr>
                </a:solidFill>
                <a:prstDash val="solid"/>
                <a:round/>
              </a:ln>
            </c:spPr>
          </c:marker>
          <c:dPt>
            <c:idx val="0"/>
            <c:marker>
              <c:symbol val="circle"/>
              <c:size val="8"/>
              <c:spPr>
                <a:solidFill>
                  <a:srgbClr val="3C8C93"/>
                </a:solidFill>
                <a:ln w="9525" cap="flat" cmpd="sng" algn="ctr">
                  <a:solidFill>
                    <a:srgbClr val="BBE0E3">
                      <a:lumMod val="50000"/>
                    </a:srgbClr>
                  </a:solidFill>
                  <a:prstDash val="solid"/>
                  <a:round/>
                </a:ln>
              </c:spPr>
            </c:marker>
            <c:bubble3D val="0"/>
          </c:dPt>
          <c:dPt>
            <c:idx val="1"/>
            <c:marker>
              <c:symbol val="circle"/>
              <c:size val="8"/>
              <c:spPr>
                <a:solidFill>
                  <a:srgbClr val="3C8C93"/>
                </a:solidFill>
                <a:ln w="9525" cap="flat" cmpd="sng" algn="ctr">
                  <a:solidFill>
                    <a:srgbClr val="BBE0E3">
                      <a:lumMod val="50000"/>
                    </a:srgbClr>
                  </a:solidFill>
                  <a:prstDash val="solid"/>
                  <a:round/>
                </a:ln>
              </c:spPr>
            </c:marker>
            <c:bubble3D val="0"/>
          </c:dPt>
          <c:dPt>
            <c:idx val="2"/>
            <c:marker>
              <c:symbol val="circle"/>
              <c:size val="8"/>
              <c:spPr>
                <a:solidFill>
                  <a:srgbClr val="BBE0E3">
                    <a:lumMod val="50000"/>
                  </a:srgbClr>
                </a:solidFill>
                <a:ln w="9525" cap="flat" cmpd="sng" algn="ctr">
                  <a:solidFill>
                    <a:srgbClr val="BBE0E3">
                      <a:lumMod val="50000"/>
                    </a:srgbClr>
                  </a:solidFill>
                  <a:prstDash val="solid"/>
                  <a:round/>
                </a:ln>
              </c:spPr>
            </c:marker>
            <c:bubble3D val="0"/>
          </c:dPt>
          <c:dPt>
            <c:idx val="3"/>
            <c:marker>
              <c:symbol val="circle"/>
              <c:size val="8"/>
              <c:spPr>
                <a:solidFill>
                  <a:srgbClr val="3C8C93"/>
                </a:solidFill>
                <a:ln w="9525" cap="flat" cmpd="sng" algn="ctr">
                  <a:solidFill>
                    <a:srgbClr val="BBE0E3">
                      <a:lumMod val="50000"/>
                    </a:srgbClr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7625" cap="rnd" cmpd="sng" algn="ctr">
              <a:solidFill>
                <a:srgbClr val="BBE0E3"/>
              </a:solidFill>
              <a:prstDash val="solid"/>
              <a:round/>
            </a:ln>
          </c:spPr>
          <c:marker>
            <c:symbol val="circle"/>
            <c:size val="8"/>
            <c:spPr>
              <a:solidFill>
                <a:srgbClr val="BBE0E3"/>
              </a:solidFill>
              <a:ln w="9525" cap="flat" cmpd="sng" algn="ctr">
                <a:solidFill>
                  <a:srgbClr val="BBE0E3"/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014656"/>
        <c:axId val="325016576"/>
      </c:lineChart>
      <c:catAx>
        <c:axId val="325014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325016576"/>
        <c:crosses val="autoZero"/>
        <c:auto val="1"/>
        <c:lblAlgn val="ctr"/>
        <c:lblOffset val="100"/>
        <c:noMultiLvlLbl val="0"/>
      </c:catAx>
      <c:valAx>
        <c:axId val="325016576"/>
        <c:scaling>
          <c:orientation val="minMax"/>
        </c:scaling>
        <c:delete val="0"/>
        <c:axPos val="l"/>
        <c:majorGridlines>
          <c:spPr>
            <a:ln w="3175" cap="rnd" cmpd="sng" algn="ctr">
              <a:solidFill>
                <a:schemeClr val="bg2">
                  <a:lumMod val="60000"/>
                  <a:lumOff val="40000"/>
                </a:schemeClr>
              </a:solidFill>
              <a:prstDash val="dash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325014656"/>
        <c:crosses val="autoZero"/>
        <c:crossBetween val="between"/>
      </c:valAx>
      <c:spPr>
        <a:ln w="3175" cmpd="sng">
          <a:noFill/>
          <a:prstDash val="sysDot"/>
        </a:ln>
      </c:spPr>
    </c:plotArea>
    <c:legend>
      <c:legendPos val="l"/>
      <c:layout>
        <c:manualLayout>
          <c:xMode val="edge"/>
          <c:yMode val="edge"/>
          <c:x val="0"/>
          <c:y val="0.00402616538248571"/>
          <c:w val="0.192672998643148"/>
          <c:h val="0.26727544039116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spc="50" baseline="0">
              <a:solidFill>
                <a:schemeClr val="tx1">
                  <a:lumMod val="65000"/>
                  <a:lumOff val="35000"/>
                </a:schemeClr>
              </a:solidFill>
              <a:latin typeface="Novecento wide Medium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6BDA1-660C-44E3-B8D3-B738986F10EC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1EC822D0-4B77-4F25-ABD5-8949AFB965C8}">
      <dgm:prSet phldrT="[文本]" phldr="0" custT="0"/>
      <dgm:spPr/>
      <dgm:t>
        <a:bodyPr vert="horz" wrap="square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bg1"/>
              </a:solidFill>
            </a:rPr>
            <a:t>研发</a:t>
          </a:r>
          <a:r>
            <a:rPr lang="zh-CN" altLang="en-US">
              <a:solidFill>
                <a:schemeClr val="bg1"/>
              </a:solidFill>
            </a:rPr>
            <a:t>团队</a:t>
          </a:r>
          <a:r>
            <a:rPr lang="zh-CN" altLang="en-US">
              <a:solidFill>
                <a:schemeClr val="bg1"/>
              </a:solidFill>
            </a:rPr>
            <a:t/>
          </a:r>
          <a:endParaRPr lang="zh-CN" altLang="en-US">
            <a:solidFill>
              <a:schemeClr val="bg1"/>
            </a:solidFill>
          </a:endParaRPr>
        </a:p>
      </dgm:t>
    </dgm:pt>
    <dgm:pt modelId="{A55FEC0B-23EE-4CFE-8050-49CBA30A17FC}" cxnId="{AE3848D9-5CD8-40A3-8EA4-EEE85884A060}" type="parTrans">
      <dgm:prSet/>
      <dgm:spPr/>
      <dgm:t>
        <a:bodyPr/>
        <a:p>
          <a:endParaRPr lang="zh-CN" altLang="en-US"/>
        </a:p>
      </dgm:t>
    </dgm:pt>
    <dgm:pt modelId="{B0C310D3-A5C4-423C-ADC0-FD305A7B421A}" cxnId="{AE3848D9-5CD8-40A3-8EA4-EEE85884A060}" type="sibTrans">
      <dgm:prSet/>
      <dgm:spPr/>
      <dgm:t>
        <a:bodyPr/>
        <a:p>
          <a:endParaRPr lang="zh-CN" altLang="en-US"/>
        </a:p>
      </dgm:t>
    </dgm:pt>
    <dgm:pt modelId="{86BF0545-C8C8-404B-B317-6B71601F8310}">
      <dgm:prSet phldrT="[文本]"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>
              <a:latin typeface="+mn-ea"/>
            </a:rPr>
            <a:t>组织架构</a:t>
          </a:r>
          <a:endParaRPr lang="zh-CN" altLang="en-US" sz="1400">
            <a:latin typeface="+mn-ea"/>
          </a:endParaRPr>
        </a:p>
      </dgm:t>
    </dgm:pt>
    <dgm:pt modelId="{A554C9B6-595F-4C42-BA2E-0AF975A6182B}" cxnId="{8C4399E6-183D-47CB-AC3B-5C305BACFEC4}" type="parTrans">
      <dgm:prSet/>
      <dgm:spPr/>
      <dgm:t>
        <a:bodyPr/>
        <a:p>
          <a:endParaRPr lang="zh-CN" altLang="en-US"/>
        </a:p>
      </dgm:t>
    </dgm:pt>
    <dgm:pt modelId="{8F0220D1-B873-4B1C-82E7-D1658190B6B3}" cxnId="{8C4399E6-183D-47CB-AC3B-5C305BACFEC4}" type="sibTrans">
      <dgm:prSet/>
      <dgm:spPr/>
      <dgm:t>
        <a:bodyPr/>
        <a:p>
          <a:endParaRPr lang="zh-CN" altLang="en-US"/>
        </a:p>
      </dgm:t>
    </dgm:pt>
    <dgm:pt modelId="{EFDAA680-9FE7-4782-8D00-83DFDCC6FA30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>
              <a:latin typeface="+mn-ea"/>
            </a:rPr>
            <a:t>Squad（小队）</a:t>
          </a:r>
          <a:endParaRPr lang="zh-CN" altLang="en-US" sz="1400">
            <a:latin typeface="+mn-ea"/>
          </a:endParaRPr>
        </a:p>
      </dgm:t>
    </dgm:pt>
    <dgm:pt modelId="{6A5D132F-A164-4E81-91F6-847F8E26A606}" cxnId="{DB88FF23-FE34-4567-ABFB-33BF3122A37F}" type="parTrans">
      <dgm:prSet/>
      <dgm:spPr/>
    </dgm:pt>
    <dgm:pt modelId="{E39D5D4C-9886-4D9D-B9B0-AA238ABD283C}" cxnId="{DB88FF23-FE34-4567-ABFB-33BF3122A37F}" type="sibTrans">
      <dgm:prSet/>
      <dgm:spPr/>
    </dgm:pt>
    <dgm:pt modelId="{301EEAA1-7C5D-4C6E-8D96-F637293FA3C1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>
              <a:latin typeface="+mn-ea"/>
            </a:rPr>
            <a:t>Tribe（部落）</a:t>
          </a:r>
          <a:endParaRPr lang="zh-CN" altLang="en-US" sz="1400">
            <a:latin typeface="+mn-ea"/>
          </a:endParaRPr>
        </a:p>
      </dgm:t>
    </dgm:pt>
    <dgm:pt modelId="{9893A406-C405-4349-9C59-E341B67369ED}" cxnId="{339301B7-D655-421F-949F-05EFBB3E459E}" type="parTrans">
      <dgm:prSet/>
      <dgm:spPr/>
    </dgm:pt>
    <dgm:pt modelId="{580075C3-B245-4F20-9F24-D19462EFC269}" cxnId="{339301B7-D655-421F-949F-05EFBB3E459E}" type="sibTrans">
      <dgm:prSet/>
      <dgm:spPr/>
    </dgm:pt>
    <dgm:pt modelId="{58D6C52C-6155-4076-A8AA-ACA9C36C48DB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>
              <a:latin typeface="+mn-ea"/>
            </a:rPr>
            <a:t>Chapter（分会）</a:t>
          </a:r>
          <a:endParaRPr lang="zh-CN" altLang="en-US" sz="1400">
            <a:latin typeface="+mn-ea"/>
          </a:endParaRPr>
        </a:p>
      </dgm:t>
    </dgm:pt>
    <dgm:pt modelId="{96F9B401-5216-4A76-903C-0AF764E031CE}" cxnId="{AE965128-ED66-4682-8FB8-0660F1D1D9BC}" type="parTrans">
      <dgm:prSet/>
      <dgm:spPr/>
    </dgm:pt>
    <dgm:pt modelId="{8C70D684-097C-4EBF-94F6-F825D09C6BB6}" cxnId="{AE965128-ED66-4682-8FB8-0660F1D1D9BC}" type="sibTrans">
      <dgm:prSet/>
      <dgm:spPr/>
    </dgm:pt>
    <dgm:pt modelId="{916F356E-E4DF-491A-A44A-9B0768DB58FD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>
              <a:latin typeface="+mn-ea"/>
            </a:rPr>
            <a:t>Guild（协会）</a:t>
          </a:r>
          <a:endParaRPr lang="zh-CN" altLang="en-US" sz="1400">
            <a:latin typeface="+mn-ea"/>
          </a:endParaRPr>
        </a:p>
      </dgm:t>
    </dgm:pt>
    <dgm:pt modelId="{6F249B7D-F917-45FD-B60F-FC3EDC6C011D}" cxnId="{8F721242-49E3-4E52-B03B-4008CCC0503B}" type="parTrans">
      <dgm:prSet/>
      <dgm:spPr/>
    </dgm:pt>
    <dgm:pt modelId="{6B5D86F1-CCEE-4B56-8B86-0F8A5A448E9D}" cxnId="{8F721242-49E3-4E52-B03B-4008CCC0503B}" type="sibTrans">
      <dgm:prSet/>
      <dgm:spPr/>
    </dgm:pt>
    <dgm:pt modelId="{86FEAB3F-FBB1-46CC-9DC6-E094874805AE}">
      <dgm:prSet phldrT="[文本]" phldr="0" custT="0"/>
      <dgm:spPr/>
      <dgm:t>
        <a:bodyPr vert="horz" wrap="square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研发过程</a:t>
          </a:r>
          <a:endParaRPr lang="zh-CN" altLang="en-US"/>
        </a:p>
      </dgm:t>
    </dgm:pt>
    <dgm:pt modelId="{74C68F9B-1FC8-4F0A-8F6F-246FC86076E9}" cxnId="{BF197DEB-BE9C-4997-857A-CD1C540174C4}" type="parTrans">
      <dgm:prSet/>
      <dgm:spPr/>
      <dgm:t>
        <a:bodyPr/>
        <a:p>
          <a:endParaRPr lang="zh-CN" altLang="en-US"/>
        </a:p>
      </dgm:t>
    </dgm:pt>
    <dgm:pt modelId="{C7876883-34BD-4A68-A98E-D95D42D0FF9D}" cxnId="{BF197DEB-BE9C-4997-857A-CD1C540174C4}" type="sibTrans">
      <dgm:prSet/>
      <dgm:spPr/>
      <dgm:t>
        <a:bodyPr/>
        <a:p>
          <a:endParaRPr lang="zh-CN" altLang="en-US"/>
        </a:p>
      </dgm:t>
    </dgm:pt>
    <dgm:pt modelId="{972233BE-F562-42C6-8E02-C376C905A446}">
      <dgm:prSet phldrT="[文本]"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/>
            <a:t>Think it 思考</a:t>
          </a:r>
          <a:endParaRPr lang="zh-CN" altLang="en-US" sz="1600"/>
        </a:p>
      </dgm:t>
    </dgm:pt>
    <dgm:pt modelId="{1B83FA22-B57F-4847-AF9E-FCABBD20370B}" cxnId="{EBC13310-2B28-4DE8-A79D-E0D676DDB336}" type="parTrans">
      <dgm:prSet/>
      <dgm:spPr/>
      <dgm:t>
        <a:bodyPr/>
        <a:p>
          <a:endParaRPr lang="zh-CN" altLang="en-US"/>
        </a:p>
      </dgm:t>
    </dgm:pt>
    <dgm:pt modelId="{C95400EF-05CE-49A4-A439-43C3AD15FAE2}" cxnId="{EBC13310-2B28-4DE8-A79D-E0D676DDB336}" type="sibTrans">
      <dgm:prSet/>
      <dgm:spPr/>
      <dgm:t>
        <a:bodyPr/>
        <a:p>
          <a:endParaRPr lang="zh-CN" altLang="en-US"/>
        </a:p>
      </dgm:t>
    </dgm:pt>
    <dgm:pt modelId="{86DAC59E-117C-4FE5-BA7B-608E74ABDFE1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/>
            <a:t>Build it 构建</a:t>
          </a:r>
          <a:endParaRPr lang="zh-CN" altLang="en-US" sz="1600"/>
        </a:p>
      </dgm:t>
    </dgm:pt>
    <dgm:pt modelId="{AB9CB52F-AF72-4B17-9B43-B64DAD1551C4}" cxnId="{1847848D-D870-428F-B8C1-2429E30DD563}" type="parTrans">
      <dgm:prSet/>
      <dgm:spPr/>
    </dgm:pt>
    <dgm:pt modelId="{85219D1B-1B97-4243-9348-DB336D3BA7A6}" cxnId="{1847848D-D870-428F-B8C1-2429E30DD563}" type="sibTrans">
      <dgm:prSet/>
      <dgm:spPr/>
    </dgm:pt>
    <dgm:pt modelId="{1855AA60-7F9F-4C68-A4C9-5B67FDD675B6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/>
            <a:t>Ship it 发布</a:t>
          </a:r>
          <a:endParaRPr lang="zh-CN" altLang="en-US" sz="1600"/>
        </a:p>
      </dgm:t>
    </dgm:pt>
    <dgm:pt modelId="{3A57146B-D8EB-454C-A50B-DEFBE6AC8239}" cxnId="{011B9577-3084-47E8-8583-6875A8A3E2E6}" type="parTrans">
      <dgm:prSet/>
      <dgm:spPr/>
    </dgm:pt>
    <dgm:pt modelId="{95CB72C3-EF01-4EAE-A6C8-DEC39E7B3228}" cxnId="{011B9577-3084-47E8-8583-6875A8A3E2E6}" type="sibTrans">
      <dgm:prSet/>
      <dgm:spPr/>
    </dgm:pt>
    <dgm:pt modelId="{94863EA5-2E35-443F-9A44-8C7D041FC227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/>
            <a:t>Tweak It调整</a:t>
          </a:r>
          <a:endParaRPr lang="zh-CN" altLang="en-US" sz="1600"/>
        </a:p>
      </dgm:t>
    </dgm:pt>
    <dgm:pt modelId="{910602F5-1164-4F3A-BACA-1031D86A3709}" cxnId="{B9B8FCFD-4C33-4EE0-A06B-E83E41E8231B}" type="parTrans">
      <dgm:prSet/>
      <dgm:spPr/>
    </dgm:pt>
    <dgm:pt modelId="{D8350735-33D6-466E-AC26-00B0828975DD}" cxnId="{B9B8FCFD-4C33-4EE0-A06B-E83E41E8231B}" type="sibTrans">
      <dgm:prSet/>
      <dgm:spPr/>
    </dgm:pt>
    <dgm:pt modelId="{B6BA361F-AFE8-48C8-986E-163CDF7D3557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/>
            <a:t>军队</a:t>
          </a:r>
          <a:r>
            <a:rPr lang="zh-CN" altLang="en-US" sz="1600"/>
            <a:t>管理</a:t>
          </a:r>
          <a:r>
            <a:rPr lang="zh-CN" altLang="en-US" sz="1600"/>
            <a:t>与企业</a:t>
          </a:r>
          <a:r>
            <a:rPr lang="zh-CN" altLang="en-US" sz="1600"/>
            <a:t>管理</a:t>
          </a:r>
          <a:r>
            <a:rPr lang="zh-CN" altLang="en-US" sz="1600"/>
            <a:t/>
          </a:r>
          <a:endParaRPr lang="zh-CN" altLang="en-US" sz="1600"/>
        </a:p>
      </dgm:t>
    </dgm:pt>
    <dgm:pt modelId="{CBD55C87-DF6E-4C25-AA15-784F2D964E76}" cxnId="{BADBFECC-26A1-46E4-9B3C-95E6507275B6}" type="parTrans">
      <dgm:prSet/>
      <dgm:spPr/>
    </dgm:pt>
    <dgm:pt modelId="{6F64301F-11C2-4085-864B-410721EC8CA9}" cxnId="{BADBFECC-26A1-46E4-9B3C-95E6507275B6}" type="sibTrans">
      <dgm:prSet/>
      <dgm:spPr/>
    </dgm:pt>
    <dgm:pt modelId="{B349FD2E-4A90-427F-8442-13222811DC7E}">
      <dgm:prSet phldrT="[文本]" phldr="0" custT="0"/>
      <dgm:spPr/>
      <dgm:t>
        <a:bodyPr vert="horz" wrap="square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工程</a:t>
          </a:r>
          <a:r>
            <a:rPr lang="zh-CN" altLang="en-US"/>
            <a:t>文化</a:t>
          </a:r>
          <a:r>
            <a:rPr lang="zh-CN" altLang="en-US"/>
            <a:t/>
          </a:r>
          <a:endParaRPr lang="zh-CN" altLang="en-US"/>
        </a:p>
      </dgm:t>
    </dgm:pt>
    <dgm:pt modelId="{81F9B442-B301-4CE5-9F77-41783846C51D}" cxnId="{2FE4E88C-74A0-42DF-AA8A-5035A00C6C56}" type="parTrans">
      <dgm:prSet/>
      <dgm:spPr/>
      <dgm:t>
        <a:bodyPr/>
        <a:p>
          <a:endParaRPr lang="zh-CN" altLang="en-US"/>
        </a:p>
      </dgm:t>
    </dgm:pt>
    <dgm:pt modelId="{6C33D960-524C-4E19-9279-0E1D8AB4608A}" cxnId="{2FE4E88C-74A0-42DF-AA8A-5035A00C6C56}" type="sibTrans">
      <dgm:prSet/>
      <dgm:spPr/>
      <dgm:t>
        <a:bodyPr/>
        <a:p>
          <a:endParaRPr lang="zh-CN" altLang="en-US"/>
        </a:p>
      </dgm:t>
    </dgm:pt>
    <dgm:pt modelId="{11EC3D9D-CABC-4F6B-8311-51EC9AF94B05}">
      <dgm:prSet phldrT="[文本]"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/>
            <a:t>通过文化和价值观来进行管理</a:t>
          </a:r>
          <a:endParaRPr lang="zh-CN" altLang="en-US" sz="1400"/>
        </a:p>
      </dgm:t>
    </dgm:pt>
    <dgm:pt modelId="{4CB9D39E-D2E7-4AB1-8C35-13DBC76F1E1B}" cxnId="{EE34003C-69A6-4E5E-928B-F1AB83666F09}" type="parTrans">
      <dgm:prSet/>
      <dgm:spPr/>
      <dgm:t>
        <a:bodyPr/>
        <a:p>
          <a:endParaRPr lang="zh-CN" altLang="en-US"/>
        </a:p>
      </dgm:t>
    </dgm:pt>
    <dgm:pt modelId="{49A756A8-869C-486D-A1C2-A9179C82C574}" cxnId="{EE34003C-69A6-4E5E-928B-F1AB83666F09}" type="sibTrans">
      <dgm:prSet/>
      <dgm:spPr/>
      <dgm:t>
        <a:bodyPr/>
        <a:p>
          <a:endParaRPr lang="zh-CN" altLang="en-US"/>
        </a:p>
      </dgm:t>
    </dgm:pt>
    <dgm:pt modelId="{2C165B5A-89D4-4F32-8555-1161A35ACD74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/>
            <a:t>管理小队自主性</a:t>
          </a:r>
          <a:endParaRPr lang="zh-CN" altLang="en-US" sz="1400"/>
        </a:p>
      </dgm:t>
    </dgm:pt>
    <dgm:pt modelId="{6CDD7E7F-63E8-4DFC-8D6A-BD1E09BC2EDB}" cxnId="{EE27177F-F949-49D1-B66A-85A840C7417C}" type="parTrans">
      <dgm:prSet/>
      <dgm:spPr/>
    </dgm:pt>
    <dgm:pt modelId="{DE41164D-78FA-4B8F-9548-5AFD10F83FE9}" cxnId="{EE27177F-F949-49D1-B66A-85A840C7417C}" type="sibTrans">
      <dgm:prSet/>
      <dgm:spPr/>
    </dgm:pt>
    <dgm:pt modelId="{68AFB578-5CBB-4852-A986-6280B747690A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/>
            <a:t>管理标准化</a:t>
          </a:r>
          <a:endParaRPr lang="zh-CN" altLang="en-US" sz="1400"/>
        </a:p>
      </dgm:t>
    </dgm:pt>
    <dgm:pt modelId="{69D86AB3-9EC2-42E0-91FF-8170DC45495E}" cxnId="{69C22CC5-6E86-435D-A0B3-57007F5F6011}" type="parTrans">
      <dgm:prSet/>
      <dgm:spPr/>
    </dgm:pt>
    <dgm:pt modelId="{B718DFF8-CC89-4C37-8372-0E3C276D052A}" cxnId="{69C22CC5-6E86-435D-A0B3-57007F5F6011}" type="sibTrans">
      <dgm:prSet/>
      <dgm:spPr/>
    </dgm:pt>
    <dgm:pt modelId="{0590BCA2-9651-4B97-BB0F-5FF6EE680753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/>
            <a:t>管理部署上线</a:t>
          </a:r>
          <a:endParaRPr lang="zh-CN" altLang="en-US" sz="1400"/>
        </a:p>
      </dgm:t>
    </dgm:pt>
    <dgm:pt modelId="{A47C655E-817F-4FFE-A02D-BA6A35C48FD9}" cxnId="{CD65E4AB-DCF3-48A7-9BC5-9B09281B6A47}" type="parTrans">
      <dgm:prSet/>
      <dgm:spPr/>
    </dgm:pt>
    <dgm:pt modelId="{DAB24F1E-969D-4B5B-BAD0-3467D9A6BA5C}" cxnId="{CD65E4AB-DCF3-48A7-9BC5-9B09281B6A47}" type="sibTrans">
      <dgm:prSet/>
      <dgm:spPr/>
    </dgm:pt>
    <dgm:pt modelId="{871FBD34-6612-477D-B1DC-33D4B0CB38D4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/>
            <a:t>如何管理失败</a:t>
          </a:r>
          <a:endParaRPr lang="zh-CN" altLang="en-US" sz="1400"/>
        </a:p>
      </dgm:t>
    </dgm:pt>
    <dgm:pt modelId="{CA0D6FC9-6185-4173-A46F-B6452573D6EB}" cxnId="{7C581FA8-8A5C-409B-A6DF-999DFE1A6A47}" type="parTrans">
      <dgm:prSet/>
      <dgm:spPr/>
    </dgm:pt>
    <dgm:pt modelId="{4C1B26EC-2171-47BB-AB12-9E1F896880BE}" cxnId="{7C581FA8-8A5C-409B-A6DF-999DFE1A6A47}" type="sibTrans">
      <dgm:prSet/>
      <dgm:spPr/>
    </dgm:pt>
    <dgm:pt modelId="{89629EE3-1A85-49A5-AB36-D7C56322E188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/>
            <a:t>如何管理创新</a:t>
          </a:r>
          <a:endParaRPr lang="zh-CN" altLang="en-US" sz="1400"/>
        </a:p>
      </dgm:t>
    </dgm:pt>
    <dgm:pt modelId="{F94D089A-D347-455E-A66C-A2C82B29F072}" cxnId="{DEF86793-DD85-47FB-AD77-FE3ACC433092}" type="parTrans">
      <dgm:prSet/>
      <dgm:spPr/>
    </dgm:pt>
    <dgm:pt modelId="{C261283F-4186-4779-9B8C-A5030126C006}" cxnId="{DEF86793-DD85-47FB-AD77-FE3ACC433092}" type="sibTrans">
      <dgm:prSet/>
      <dgm:spPr/>
    </dgm:pt>
    <dgm:pt modelId="{F3DF5C59-A632-4D2A-9F54-017212260B1F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/>
            <a:t>如何处理浪费</a:t>
          </a:r>
          <a:endParaRPr lang="zh-CN" altLang="en-US" sz="1400"/>
        </a:p>
      </dgm:t>
    </dgm:pt>
    <dgm:pt modelId="{6DBD12C5-3459-4712-B18D-333EB88054A8}" cxnId="{3DFC1F30-4464-4423-9340-6398DEAE008B}" type="parTrans">
      <dgm:prSet/>
      <dgm:spPr/>
    </dgm:pt>
    <dgm:pt modelId="{815A7F8E-C657-46AA-8C3C-A1DEC96E15FF}" cxnId="{3DFC1F30-4464-4423-9340-6398DEAE008B}" type="sibTrans">
      <dgm:prSet/>
      <dgm:spPr/>
    </dgm:pt>
    <dgm:pt modelId="{FF65E743-67E3-48EF-B856-349603BBF427}">
      <dgm:prSet phldr="0" custT="1"/>
      <dgm:spPr/>
      <dgm:t>
        <a:bodyPr vert="horz" wrap="square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/>
            <a:t>如何管理文化</a:t>
          </a:r>
          <a:endParaRPr lang="zh-CN" altLang="en-US" sz="1400"/>
        </a:p>
      </dgm:t>
    </dgm:pt>
    <dgm:pt modelId="{3E99AD33-718B-4EBA-929C-3246CAC067F4}" cxnId="{B13D259C-2355-4344-BD73-D7E18E476A78}" type="parTrans">
      <dgm:prSet/>
      <dgm:spPr/>
    </dgm:pt>
    <dgm:pt modelId="{68440A8A-821F-4E4A-81AA-121AE04BDF57}" cxnId="{B13D259C-2355-4344-BD73-D7E18E476A78}" type="sibTrans">
      <dgm:prSet/>
      <dgm:spPr/>
    </dgm:pt>
    <dgm:pt modelId="{6600DED2-8216-4ABE-8A99-4882629E1A4D}" type="pres">
      <dgm:prSet presAssocID="{2FE6BDA1-660C-44E3-B8D3-B738986F10EC}" presName="linearFlow" presStyleCnt="0">
        <dgm:presLayoutVars>
          <dgm:dir/>
          <dgm:animLvl val="lvl"/>
          <dgm:resizeHandles val="exact"/>
        </dgm:presLayoutVars>
      </dgm:prSet>
      <dgm:spPr/>
    </dgm:pt>
    <dgm:pt modelId="{13EA64EB-AB03-4C80-9EEA-7CED2D89D89C}" type="pres">
      <dgm:prSet presAssocID="{1EC822D0-4B77-4F25-ABD5-8949AFB965C8}" presName="composite" presStyleCnt="0"/>
      <dgm:spPr/>
    </dgm:pt>
    <dgm:pt modelId="{CAF6A44E-174D-4D73-BBC0-9FC10FA804B9}" type="pres">
      <dgm:prSet presAssocID="{1EC822D0-4B77-4F25-ABD5-8949AFB965C8}" presName="parTx" presStyleCnt="0">
        <dgm:presLayoutVars>
          <dgm:chMax val="0"/>
          <dgm:chPref val="0"/>
          <dgm:bulletEnabled val="1"/>
        </dgm:presLayoutVars>
      </dgm:prSet>
      <dgm:spPr/>
    </dgm:pt>
    <dgm:pt modelId="{BEA8DFF6-0BBC-4765-94CE-726AE7249D2C}" type="pres">
      <dgm:prSet presAssocID="{1EC822D0-4B77-4F25-ABD5-8949AFB965C8}" presName="parSh" presStyleLbl="node1" presStyleIdx="0" presStyleCnt="3"/>
      <dgm:spPr/>
    </dgm:pt>
    <dgm:pt modelId="{A527D8D7-AE0F-41E2-B0A5-F384C5C9B908}" type="pres">
      <dgm:prSet presAssocID="{1EC822D0-4B77-4F25-ABD5-8949AFB965C8}" presName="desTx" presStyleLbl="fgAcc1" presStyleIdx="0" presStyleCnt="3">
        <dgm:presLayoutVars>
          <dgm:bulletEnabled val="1"/>
        </dgm:presLayoutVars>
      </dgm:prSet>
      <dgm:spPr/>
    </dgm:pt>
    <dgm:pt modelId="{21AD7683-4E21-48FB-A2B0-38429FA73B13}" type="pres">
      <dgm:prSet presAssocID="{B0C310D3-A5C4-423C-ADC0-FD305A7B421A}" presName="sibTrans" presStyleLbl="sibTrans2D1" presStyleIdx="0" presStyleCnt="2"/>
      <dgm:spPr/>
    </dgm:pt>
    <dgm:pt modelId="{1E817AA8-5A37-4644-9254-A1E7980637B5}" type="pres">
      <dgm:prSet presAssocID="{B0C310D3-A5C4-423C-ADC0-FD305A7B421A}" presName="connTx" presStyleCnt="0"/>
      <dgm:spPr/>
    </dgm:pt>
    <dgm:pt modelId="{4706D582-EEBF-4C1E-B7F4-A6D3E12D3072}" type="pres">
      <dgm:prSet presAssocID="{86FEAB3F-FBB1-46CC-9DC6-E094874805AE}" presName="composite" presStyleCnt="0"/>
      <dgm:spPr/>
    </dgm:pt>
    <dgm:pt modelId="{D8686130-E958-4F9D-9269-6FA1732D0A73}" type="pres">
      <dgm:prSet presAssocID="{86FEAB3F-FBB1-46CC-9DC6-E094874805AE}" presName="parTx" presStyleCnt="0">
        <dgm:presLayoutVars>
          <dgm:chMax val="0"/>
          <dgm:chPref val="0"/>
          <dgm:bulletEnabled val="1"/>
        </dgm:presLayoutVars>
      </dgm:prSet>
      <dgm:spPr/>
    </dgm:pt>
    <dgm:pt modelId="{4201241F-A758-4825-9A41-CBED0FF9E993}" type="pres">
      <dgm:prSet presAssocID="{86FEAB3F-FBB1-46CC-9DC6-E094874805AE}" presName="parSh" presStyleLbl="node1" presStyleIdx="1" presStyleCnt="3"/>
      <dgm:spPr/>
    </dgm:pt>
    <dgm:pt modelId="{BFC7A65B-961A-4F69-8CB3-248457E85C87}" type="pres">
      <dgm:prSet presAssocID="{86FEAB3F-FBB1-46CC-9DC6-E094874805AE}" presName="desTx" presStyleLbl="fgAcc1" presStyleIdx="1" presStyleCnt="3">
        <dgm:presLayoutVars>
          <dgm:bulletEnabled val="1"/>
        </dgm:presLayoutVars>
      </dgm:prSet>
      <dgm:spPr/>
    </dgm:pt>
    <dgm:pt modelId="{5D27C5B2-FAF5-4B9E-8CE5-8F54D12F7C36}" type="pres">
      <dgm:prSet presAssocID="{C7876883-34BD-4A68-A98E-D95D42D0FF9D}" presName="sibTrans" presStyleLbl="sibTrans2D1" presStyleIdx="1" presStyleCnt="2"/>
      <dgm:spPr/>
    </dgm:pt>
    <dgm:pt modelId="{F8D5EB2A-738F-4E50-B014-79322171C96A}" type="pres">
      <dgm:prSet presAssocID="{C7876883-34BD-4A68-A98E-D95D42D0FF9D}" presName="connTx" presStyleCnt="0"/>
      <dgm:spPr/>
    </dgm:pt>
    <dgm:pt modelId="{7908079C-B054-488F-B184-A0837979EED0}" type="pres">
      <dgm:prSet presAssocID="{B349FD2E-4A90-427F-8442-13222811DC7E}" presName="composite" presStyleCnt="0"/>
      <dgm:spPr/>
    </dgm:pt>
    <dgm:pt modelId="{C2722F97-5D1A-4260-B371-3A1E1DF124B3}" type="pres">
      <dgm:prSet presAssocID="{B349FD2E-4A90-427F-8442-13222811DC7E}" presName="parTx" presStyleCnt="0">
        <dgm:presLayoutVars>
          <dgm:chMax val="0"/>
          <dgm:chPref val="0"/>
          <dgm:bulletEnabled val="1"/>
        </dgm:presLayoutVars>
      </dgm:prSet>
      <dgm:spPr/>
    </dgm:pt>
    <dgm:pt modelId="{6EADA40E-ECF8-4EF2-9B35-A9DD5D6A50D5}" type="pres">
      <dgm:prSet presAssocID="{B349FD2E-4A90-427F-8442-13222811DC7E}" presName="parSh" presStyleLbl="node1" presStyleIdx="2" presStyleCnt="3"/>
      <dgm:spPr/>
    </dgm:pt>
    <dgm:pt modelId="{39BA4712-27E2-4423-ADD6-9F9BD3D8FB35}" type="pres">
      <dgm:prSet presAssocID="{B349FD2E-4A90-427F-8442-13222811DC7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AE3848D9-5CD8-40A3-8EA4-EEE85884A060}" srcId="{2FE6BDA1-660C-44E3-B8D3-B738986F10EC}" destId="{1EC822D0-4B77-4F25-ABD5-8949AFB965C8}" srcOrd="0" destOrd="0" parTransId="{A55FEC0B-23EE-4CFE-8050-49CBA30A17FC}" sibTransId="{B0C310D3-A5C4-423C-ADC0-FD305A7B421A}"/>
    <dgm:cxn modelId="{8C4399E6-183D-47CB-AC3B-5C305BACFEC4}" srcId="{1EC822D0-4B77-4F25-ABD5-8949AFB965C8}" destId="{86BF0545-C8C8-404B-B317-6B71601F8310}" srcOrd="0" destOrd="0" parTransId="{A554C9B6-595F-4C42-BA2E-0AF975A6182B}" sibTransId="{8F0220D1-B873-4B1C-82E7-D1658190B6B3}"/>
    <dgm:cxn modelId="{DB88FF23-FE34-4567-ABFB-33BF3122A37F}" srcId="{1EC822D0-4B77-4F25-ABD5-8949AFB965C8}" destId="{EFDAA680-9FE7-4782-8D00-83DFDCC6FA30}" srcOrd="1" destOrd="0" parTransId="{6A5D132F-A164-4E81-91F6-847F8E26A606}" sibTransId="{E39D5D4C-9886-4D9D-B9B0-AA238ABD283C}"/>
    <dgm:cxn modelId="{339301B7-D655-421F-949F-05EFBB3E459E}" srcId="{1EC822D0-4B77-4F25-ABD5-8949AFB965C8}" destId="{301EEAA1-7C5D-4C6E-8D96-F637293FA3C1}" srcOrd="2" destOrd="0" parTransId="{9893A406-C405-4349-9C59-E341B67369ED}" sibTransId="{580075C3-B245-4F20-9F24-D19462EFC269}"/>
    <dgm:cxn modelId="{AE965128-ED66-4682-8FB8-0660F1D1D9BC}" srcId="{1EC822D0-4B77-4F25-ABD5-8949AFB965C8}" destId="{58D6C52C-6155-4076-A8AA-ACA9C36C48DB}" srcOrd="3" destOrd="0" parTransId="{96F9B401-5216-4A76-903C-0AF764E031CE}" sibTransId="{8C70D684-097C-4EBF-94F6-F825D09C6BB6}"/>
    <dgm:cxn modelId="{8F721242-49E3-4E52-B03B-4008CCC0503B}" srcId="{1EC822D0-4B77-4F25-ABD5-8949AFB965C8}" destId="{916F356E-E4DF-491A-A44A-9B0768DB58FD}" srcOrd="4" destOrd="0" parTransId="{6F249B7D-F917-45FD-B60F-FC3EDC6C011D}" sibTransId="{6B5D86F1-CCEE-4B56-8B86-0F8A5A448E9D}"/>
    <dgm:cxn modelId="{BF197DEB-BE9C-4997-857A-CD1C540174C4}" srcId="{2FE6BDA1-660C-44E3-B8D3-B738986F10EC}" destId="{86FEAB3F-FBB1-46CC-9DC6-E094874805AE}" srcOrd="1" destOrd="0" parTransId="{74C68F9B-1FC8-4F0A-8F6F-246FC86076E9}" sibTransId="{C7876883-34BD-4A68-A98E-D95D42D0FF9D}"/>
    <dgm:cxn modelId="{EBC13310-2B28-4DE8-A79D-E0D676DDB336}" srcId="{86FEAB3F-FBB1-46CC-9DC6-E094874805AE}" destId="{972233BE-F562-42C6-8E02-C376C905A446}" srcOrd="0" destOrd="1" parTransId="{1B83FA22-B57F-4847-AF9E-FCABBD20370B}" sibTransId="{C95400EF-05CE-49A4-A439-43C3AD15FAE2}"/>
    <dgm:cxn modelId="{1847848D-D870-428F-B8C1-2429E30DD563}" srcId="{86FEAB3F-FBB1-46CC-9DC6-E094874805AE}" destId="{86DAC59E-117C-4FE5-BA7B-608E74ABDFE1}" srcOrd="1" destOrd="1" parTransId="{AB9CB52F-AF72-4B17-9B43-B64DAD1551C4}" sibTransId="{85219D1B-1B97-4243-9348-DB336D3BA7A6}"/>
    <dgm:cxn modelId="{011B9577-3084-47E8-8583-6875A8A3E2E6}" srcId="{86FEAB3F-FBB1-46CC-9DC6-E094874805AE}" destId="{1855AA60-7F9F-4C68-A4C9-5B67FDD675B6}" srcOrd="2" destOrd="1" parTransId="{3A57146B-D8EB-454C-A50B-DEFBE6AC8239}" sibTransId="{95CB72C3-EF01-4EAE-A6C8-DEC39E7B3228}"/>
    <dgm:cxn modelId="{B9B8FCFD-4C33-4EE0-A06B-E83E41E8231B}" srcId="{86FEAB3F-FBB1-46CC-9DC6-E094874805AE}" destId="{94863EA5-2E35-443F-9A44-8C7D041FC227}" srcOrd="3" destOrd="1" parTransId="{910602F5-1164-4F3A-BACA-1031D86A3709}" sibTransId="{D8350735-33D6-466E-AC26-00B0828975DD}"/>
    <dgm:cxn modelId="{BADBFECC-26A1-46E4-9B3C-95E6507275B6}" srcId="{86FEAB3F-FBB1-46CC-9DC6-E094874805AE}" destId="{B6BA361F-AFE8-48C8-986E-163CDF7D3557}" srcOrd="4" destOrd="1" parTransId="{CBD55C87-DF6E-4C25-AA15-784F2D964E76}" sibTransId="{6F64301F-11C2-4085-864B-410721EC8CA9}"/>
    <dgm:cxn modelId="{2FE4E88C-74A0-42DF-AA8A-5035A00C6C56}" srcId="{2FE6BDA1-660C-44E3-B8D3-B738986F10EC}" destId="{B349FD2E-4A90-427F-8442-13222811DC7E}" srcOrd="2" destOrd="0" parTransId="{81F9B442-B301-4CE5-9F77-41783846C51D}" sibTransId="{6C33D960-524C-4E19-9279-0E1D8AB4608A}"/>
    <dgm:cxn modelId="{EE34003C-69A6-4E5E-928B-F1AB83666F09}" srcId="{B349FD2E-4A90-427F-8442-13222811DC7E}" destId="{11EC3D9D-CABC-4F6B-8311-51EC9AF94B05}" srcOrd="0" destOrd="2" parTransId="{4CB9D39E-D2E7-4AB1-8C35-13DBC76F1E1B}" sibTransId="{49A756A8-869C-486D-A1C2-A9179C82C574}"/>
    <dgm:cxn modelId="{EE27177F-F949-49D1-B66A-85A840C7417C}" srcId="{B349FD2E-4A90-427F-8442-13222811DC7E}" destId="{2C165B5A-89D4-4F32-8555-1161A35ACD74}" srcOrd="1" destOrd="2" parTransId="{6CDD7E7F-63E8-4DFC-8D6A-BD1E09BC2EDB}" sibTransId="{DE41164D-78FA-4B8F-9548-5AFD10F83FE9}"/>
    <dgm:cxn modelId="{69C22CC5-6E86-435D-A0B3-57007F5F6011}" srcId="{B349FD2E-4A90-427F-8442-13222811DC7E}" destId="{68AFB578-5CBB-4852-A986-6280B747690A}" srcOrd="2" destOrd="2" parTransId="{69D86AB3-9EC2-42E0-91FF-8170DC45495E}" sibTransId="{B718DFF8-CC89-4C37-8372-0E3C276D052A}"/>
    <dgm:cxn modelId="{CD65E4AB-DCF3-48A7-9BC5-9B09281B6A47}" srcId="{B349FD2E-4A90-427F-8442-13222811DC7E}" destId="{0590BCA2-9651-4B97-BB0F-5FF6EE680753}" srcOrd="3" destOrd="2" parTransId="{A47C655E-817F-4FFE-A02D-BA6A35C48FD9}" sibTransId="{DAB24F1E-969D-4B5B-BAD0-3467D9A6BA5C}"/>
    <dgm:cxn modelId="{7C581FA8-8A5C-409B-A6DF-999DFE1A6A47}" srcId="{B349FD2E-4A90-427F-8442-13222811DC7E}" destId="{871FBD34-6612-477D-B1DC-33D4B0CB38D4}" srcOrd="4" destOrd="2" parTransId="{CA0D6FC9-6185-4173-A46F-B6452573D6EB}" sibTransId="{4C1B26EC-2171-47BB-AB12-9E1F896880BE}"/>
    <dgm:cxn modelId="{DEF86793-DD85-47FB-AD77-FE3ACC433092}" srcId="{B349FD2E-4A90-427F-8442-13222811DC7E}" destId="{89629EE3-1A85-49A5-AB36-D7C56322E188}" srcOrd="5" destOrd="2" parTransId="{F94D089A-D347-455E-A66C-A2C82B29F072}" sibTransId="{C261283F-4186-4779-9B8C-A5030126C006}"/>
    <dgm:cxn modelId="{3DFC1F30-4464-4423-9340-6398DEAE008B}" srcId="{B349FD2E-4A90-427F-8442-13222811DC7E}" destId="{F3DF5C59-A632-4D2A-9F54-017212260B1F}" srcOrd="6" destOrd="2" parTransId="{6DBD12C5-3459-4712-B18D-333EB88054A8}" sibTransId="{815A7F8E-C657-46AA-8C3C-A1DEC96E15FF}"/>
    <dgm:cxn modelId="{B13D259C-2355-4344-BD73-D7E18E476A78}" srcId="{B349FD2E-4A90-427F-8442-13222811DC7E}" destId="{FF65E743-67E3-48EF-B856-349603BBF427}" srcOrd="7" destOrd="2" parTransId="{3E99AD33-718B-4EBA-929C-3246CAC067F4}" sibTransId="{68440A8A-821F-4E4A-81AA-121AE04BDF57}"/>
    <dgm:cxn modelId="{E6EDC943-6CE2-4F94-ADD7-F41E7CC0F7A0}" type="presOf" srcId="{2FE6BDA1-660C-44E3-B8D3-B738986F10EC}" destId="{6600DED2-8216-4ABE-8A99-4882629E1A4D}" srcOrd="0" destOrd="0" presId="urn:microsoft.com/office/officeart/2005/8/layout/process3"/>
    <dgm:cxn modelId="{14B09F2A-F655-4958-AA80-801034C3BAFC}" type="presParOf" srcId="{6600DED2-8216-4ABE-8A99-4882629E1A4D}" destId="{13EA64EB-AB03-4C80-9EEA-7CED2D89D89C}" srcOrd="0" destOrd="0" presId="urn:microsoft.com/office/officeart/2005/8/layout/process3"/>
    <dgm:cxn modelId="{20717459-1F48-430C-9913-4C9401A5D103}" type="presParOf" srcId="{13EA64EB-AB03-4C80-9EEA-7CED2D89D89C}" destId="{CAF6A44E-174D-4D73-BBC0-9FC10FA804B9}" srcOrd="0" destOrd="0" presId="urn:microsoft.com/office/officeart/2005/8/layout/process3"/>
    <dgm:cxn modelId="{19809733-1F0E-41A5-8F26-02731833BC2D}" type="presOf" srcId="{1EC822D0-4B77-4F25-ABD5-8949AFB965C8}" destId="{CAF6A44E-174D-4D73-BBC0-9FC10FA804B9}" srcOrd="1" destOrd="0" presId="urn:microsoft.com/office/officeart/2005/8/layout/process3"/>
    <dgm:cxn modelId="{589861B8-BA27-4F22-A1C2-546EDB041755}" type="presParOf" srcId="{13EA64EB-AB03-4C80-9EEA-7CED2D89D89C}" destId="{BEA8DFF6-0BBC-4765-94CE-726AE7249D2C}" srcOrd="1" destOrd="0" presId="urn:microsoft.com/office/officeart/2005/8/layout/process3"/>
    <dgm:cxn modelId="{0F9A0F46-A9F7-4981-9EFA-C2E11D5CC531}" type="presOf" srcId="{1EC822D0-4B77-4F25-ABD5-8949AFB965C8}" destId="{BEA8DFF6-0BBC-4765-94CE-726AE7249D2C}" srcOrd="0" destOrd="0" presId="urn:microsoft.com/office/officeart/2005/8/layout/process3"/>
    <dgm:cxn modelId="{B6AABF2E-AF6D-4511-86D8-760AB61EEA30}" type="presParOf" srcId="{13EA64EB-AB03-4C80-9EEA-7CED2D89D89C}" destId="{A527D8D7-AE0F-41E2-B0A5-F384C5C9B908}" srcOrd="2" destOrd="0" presId="urn:microsoft.com/office/officeart/2005/8/layout/process3"/>
    <dgm:cxn modelId="{0A2490CC-49FA-44DB-9980-02DF647C28B9}" type="presOf" srcId="{86BF0545-C8C8-404B-B317-6B71601F8310}" destId="{A527D8D7-AE0F-41E2-B0A5-F384C5C9B908}" srcOrd="0" destOrd="0" presId="urn:microsoft.com/office/officeart/2005/8/layout/process3"/>
    <dgm:cxn modelId="{AFE223BE-3C79-4776-9D98-00B629A85515}" type="presOf" srcId="{EFDAA680-9FE7-4782-8D00-83DFDCC6FA30}" destId="{A527D8D7-AE0F-41E2-B0A5-F384C5C9B908}" srcOrd="0" destOrd="1" presId="urn:microsoft.com/office/officeart/2005/8/layout/process3"/>
    <dgm:cxn modelId="{0AA198EB-6034-45E5-A4A4-AA3620D9D1BB}" type="presOf" srcId="{301EEAA1-7C5D-4C6E-8D96-F637293FA3C1}" destId="{A527D8D7-AE0F-41E2-B0A5-F384C5C9B908}" srcOrd="0" destOrd="2" presId="urn:microsoft.com/office/officeart/2005/8/layout/process3"/>
    <dgm:cxn modelId="{30BC9783-901A-49AE-93AE-6466DAE3E5B7}" type="presOf" srcId="{58D6C52C-6155-4076-A8AA-ACA9C36C48DB}" destId="{A527D8D7-AE0F-41E2-B0A5-F384C5C9B908}" srcOrd="0" destOrd="3" presId="urn:microsoft.com/office/officeart/2005/8/layout/process3"/>
    <dgm:cxn modelId="{C4ED3E2F-761D-44C9-9742-EF0CBC5034E0}" type="presOf" srcId="{916F356E-E4DF-491A-A44A-9B0768DB58FD}" destId="{A527D8D7-AE0F-41E2-B0A5-F384C5C9B908}" srcOrd="0" destOrd="4" presId="urn:microsoft.com/office/officeart/2005/8/layout/process3"/>
    <dgm:cxn modelId="{B88424D8-D523-4CF3-96B6-2F80413CDD06}" type="presParOf" srcId="{6600DED2-8216-4ABE-8A99-4882629E1A4D}" destId="{21AD7683-4E21-48FB-A2B0-38429FA73B13}" srcOrd="1" destOrd="0" presId="urn:microsoft.com/office/officeart/2005/8/layout/process3"/>
    <dgm:cxn modelId="{00021DC9-7F2E-47D5-BF63-E436ABCFB898}" type="presOf" srcId="{B0C310D3-A5C4-423C-ADC0-FD305A7B421A}" destId="{21AD7683-4E21-48FB-A2B0-38429FA73B13}" srcOrd="0" destOrd="0" presId="urn:microsoft.com/office/officeart/2005/8/layout/process3"/>
    <dgm:cxn modelId="{D6FFE52C-6409-4540-9189-B5A0ECF0F991}" type="presParOf" srcId="{21AD7683-4E21-48FB-A2B0-38429FA73B13}" destId="{1E817AA8-5A37-4644-9254-A1E7980637B5}" srcOrd="0" destOrd="1" presId="urn:microsoft.com/office/officeart/2005/8/layout/process3"/>
    <dgm:cxn modelId="{5822E44B-6FFD-4202-A488-299DCA2A380A}" type="presOf" srcId="{B0C310D3-A5C4-423C-ADC0-FD305A7B421A}" destId="{1E817AA8-5A37-4644-9254-A1E7980637B5}" srcOrd="1" destOrd="0" presId="urn:microsoft.com/office/officeart/2005/8/layout/process3"/>
    <dgm:cxn modelId="{FEA38F7A-29D1-42EB-8296-75EFD5CC4FE5}" type="presParOf" srcId="{6600DED2-8216-4ABE-8A99-4882629E1A4D}" destId="{4706D582-EEBF-4C1E-B7F4-A6D3E12D3072}" srcOrd="2" destOrd="0" presId="urn:microsoft.com/office/officeart/2005/8/layout/process3"/>
    <dgm:cxn modelId="{7695F877-6FF2-429D-A73A-D2AA220C36CC}" type="presParOf" srcId="{4706D582-EEBF-4C1E-B7F4-A6D3E12D3072}" destId="{D8686130-E958-4F9D-9269-6FA1732D0A73}" srcOrd="0" destOrd="2" presId="urn:microsoft.com/office/officeart/2005/8/layout/process3"/>
    <dgm:cxn modelId="{29C07AB4-12DE-4D54-B880-3C2CA656672D}" type="presOf" srcId="{86FEAB3F-FBB1-46CC-9DC6-E094874805AE}" destId="{D8686130-E958-4F9D-9269-6FA1732D0A73}" srcOrd="1" destOrd="0" presId="urn:microsoft.com/office/officeart/2005/8/layout/process3"/>
    <dgm:cxn modelId="{FA8297E0-515D-4FF5-A7C0-C5D30B608D5C}" type="presParOf" srcId="{4706D582-EEBF-4C1E-B7F4-A6D3E12D3072}" destId="{4201241F-A758-4825-9A41-CBED0FF9E993}" srcOrd="1" destOrd="2" presId="urn:microsoft.com/office/officeart/2005/8/layout/process3"/>
    <dgm:cxn modelId="{94A4546A-24B8-47A0-ADEC-88BA861B33AB}" type="presOf" srcId="{86FEAB3F-FBB1-46CC-9DC6-E094874805AE}" destId="{4201241F-A758-4825-9A41-CBED0FF9E993}" srcOrd="0" destOrd="0" presId="urn:microsoft.com/office/officeart/2005/8/layout/process3"/>
    <dgm:cxn modelId="{7DAC8CAF-77E3-450D-BAA7-7B805708C9E1}" type="presParOf" srcId="{4706D582-EEBF-4C1E-B7F4-A6D3E12D3072}" destId="{BFC7A65B-961A-4F69-8CB3-248457E85C87}" srcOrd="2" destOrd="2" presId="urn:microsoft.com/office/officeart/2005/8/layout/process3"/>
    <dgm:cxn modelId="{C2710613-7238-4CBB-B3BD-8DDC6FECA7D1}" type="presOf" srcId="{972233BE-F562-42C6-8E02-C376C905A446}" destId="{BFC7A65B-961A-4F69-8CB3-248457E85C87}" srcOrd="0" destOrd="0" presId="urn:microsoft.com/office/officeart/2005/8/layout/process3"/>
    <dgm:cxn modelId="{D330F5FC-E3E4-4DD5-B99C-CDA031CC554B}" type="presOf" srcId="{86DAC59E-117C-4FE5-BA7B-608E74ABDFE1}" destId="{BFC7A65B-961A-4F69-8CB3-248457E85C87}" srcOrd="0" destOrd="1" presId="urn:microsoft.com/office/officeart/2005/8/layout/process3"/>
    <dgm:cxn modelId="{0B4EE39E-D8E7-43AE-842F-9C2D381D269A}" type="presOf" srcId="{1855AA60-7F9F-4C68-A4C9-5B67FDD675B6}" destId="{BFC7A65B-961A-4F69-8CB3-248457E85C87}" srcOrd="0" destOrd="2" presId="urn:microsoft.com/office/officeart/2005/8/layout/process3"/>
    <dgm:cxn modelId="{98C54645-7CF6-432B-A639-C6003341A4DA}" type="presOf" srcId="{94863EA5-2E35-443F-9A44-8C7D041FC227}" destId="{BFC7A65B-961A-4F69-8CB3-248457E85C87}" srcOrd="0" destOrd="3" presId="urn:microsoft.com/office/officeart/2005/8/layout/process3"/>
    <dgm:cxn modelId="{B052E173-C044-4BB7-AF36-B6219F1DB47D}" type="presOf" srcId="{B6BA361F-AFE8-48C8-986E-163CDF7D3557}" destId="{BFC7A65B-961A-4F69-8CB3-248457E85C87}" srcOrd="0" destOrd="4" presId="urn:microsoft.com/office/officeart/2005/8/layout/process3"/>
    <dgm:cxn modelId="{6311B74D-2CEA-4581-8DD6-CCD5F73A0FB6}" type="presParOf" srcId="{6600DED2-8216-4ABE-8A99-4882629E1A4D}" destId="{5D27C5B2-FAF5-4B9E-8CE5-8F54D12F7C36}" srcOrd="3" destOrd="0" presId="urn:microsoft.com/office/officeart/2005/8/layout/process3"/>
    <dgm:cxn modelId="{45218742-9BFE-4197-AA3B-4004BE2ED461}" type="presOf" srcId="{C7876883-34BD-4A68-A98E-D95D42D0FF9D}" destId="{5D27C5B2-FAF5-4B9E-8CE5-8F54D12F7C36}" srcOrd="0" destOrd="0" presId="urn:microsoft.com/office/officeart/2005/8/layout/process3"/>
    <dgm:cxn modelId="{342971DB-B30D-4161-80A1-1034F60355D8}" type="presParOf" srcId="{5D27C5B2-FAF5-4B9E-8CE5-8F54D12F7C36}" destId="{F8D5EB2A-738F-4E50-B014-79322171C96A}" srcOrd="0" destOrd="3" presId="urn:microsoft.com/office/officeart/2005/8/layout/process3"/>
    <dgm:cxn modelId="{24BBD9A8-1C72-40F1-8157-1C25B7DA7A7A}" type="presOf" srcId="{C7876883-34BD-4A68-A98E-D95D42D0FF9D}" destId="{F8D5EB2A-738F-4E50-B014-79322171C96A}" srcOrd="1" destOrd="0" presId="urn:microsoft.com/office/officeart/2005/8/layout/process3"/>
    <dgm:cxn modelId="{80FF98D3-69EE-4D20-A4D5-DD1901ED3A51}" type="presParOf" srcId="{6600DED2-8216-4ABE-8A99-4882629E1A4D}" destId="{7908079C-B054-488F-B184-A0837979EED0}" srcOrd="4" destOrd="0" presId="urn:microsoft.com/office/officeart/2005/8/layout/process3"/>
    <dgm:cxn modelId="{E9DB519C-5B8D-4B20-8698-0AB2DCB999D5}" type="presParOf" srcId="{7908079C-B054-488F-B184-A0837979EED0}" destId="{C2722F97-5D1A-4260-B371-3A1E1DF124B3}" srcOrd="0" destOrd="4" presId="urn:microsoft.com/office/officeart/2005/8/layout/process3"/>
    <dgm:cxn modelId="{6291F111-BB8B-465A-A3B5-FA6BD0A6C76D}" type="presOf" srcId="{B349FD2E-4A90-427F-8442-13222811DC7E}" destId="{C2722F97-5D1A-4260-B371-3A1E1DF124B3}" srcOrd="1" destOrd="0" presId="urn:microsoft.com/office/officeart/2005/8/layout/process3"/>
    <dgm:cxn modelId="{E43A8B2B-6B8B-491B-ADDC-A7B4774FEA78}" type="presParOf" srcId="{7908079C-B054-488F-B184-A0837979EED0}" destId="{6EADA40E-ECF8-4EF2-9B35-A9DD5D6A50D5}" srcOrd="1" destOrd="4" presId="urn:microsoft.com/office/officeart/2005/8/layout/process3"/>
    <dgm:cxn modelId="{6A17D9A4-BF7B-47A6-B0AF-76CE76FBE118}" type="presOf" srcId="{B349FD2E-4A90-427F-8442-13222811DC7E}" destId="{6EADA40E-ECF8-4EF2-9B35-A9DD5D6A50D5}" srcOrd="0" destOrd="0" presId="urn:microsoft.com/office/officeart/2005/8/layout/process3"/>
    <dgm:cxn modelId="{6DB225D1-F869-4072-867D-CEB9C0FE6672}" type="presParOf" srcId="{7908079C-B054-488F-B184-A0837979EED0}" destId="{39BA4712-27E2-4423-ADD6-9F9BD3D8FB35}" srcOrd="2" destOrd="4" presId="urn:microsoft.com/office/officeart/2005/8/layout/process3"/>
    <dgm:cxn modelId="{772A0EB8-4C17-4C46-8D47-8D21334B8D14}" type="presOf" srcId="{11EC3D9D-CABC-4F6B-8311-51EC9AF94B05}" destId="{39BA4712-27E2-4423-ADD6-9F9BD3D8FB35}" srcOrd="0" destOrd="0" presId="urn:microsoft.com/office/officeart/2005/8/layout/process3"/>
    <dgm:cxn modelId="{F5ECA4AF-6924-4E7C-B1D3-DE676CDB978F}" type="presOf" srcId="{2C165B5A-89D4-4F32-8555-1161A35ACD74}" destId="{39BA4712-27E2-4423-ADD6-9F9BD3D8FB35}" srcOrd="0" destOrd="1" presId="urn:microsoft.com/office/officeart/2005/8/layout/process3"/>
    <dgm:cxn modelId="{85330B4C-B81F-4164-A6D4-6155314DB8AB}" type="presOf" srcId="{68AFB578-5CBB-4852-A986-6280B747690A}" destId="{39BA4712-27E2-4423-ADD6-9F9BD3D8FB35}" srcOrd="0" destOrd="2" presId="urn:microsoft.com/office/officeart/2005/8/layout/process3"/>
    <dgm:cxn modelId="{29DCA4C3-72E9-4290-A1A5-502D5BEF7634}" type="presOf" srcId="{0590BCA2-9651-4B97-BB0F-5FF6EE680753}" destId="{39BA4712-27E2-4423-ADD6-9F9BD3D8FB35}" srcOrd="0" destOrd="3" presId="urn:microsoft.com/office/officeart/2005/8/layout/process3"/>
    <dgm:cxn modelId="{7F6CFD93-61D0-4D2C-B9F3-ACE59CE3BD81}" type="presOf" srcId="{871FBD34-6612-477D-B1DC-33D4B0CB38D4}" destId="{39BA4712-27E2-4423-ADD6-9F9BD3D8FB35}" srcOrd="0" destOrd="4" presId="urn:microsoft.com/office/officeart/2005/8/layout/process3"/>
    <dgm:cxn modelId="{32655231-3B6A-4240-A1E3-8C4E8B249DC0}" type="presOf" srcId="{89629EE3-1A85-49A5-AB36-D7C56322E188}" destId="{39BA4712-27E2-4423-ADD6-9F9BD3D8FB35}" srcOrd="0" destOrd="5" presId="urn:microsoft.com/office/officeart/2005/8/layout/process3"/>
    <dgm:cxn modelId="{7D761DDB-A5F3-45C6-8CDE-BFC830E1ADA4}" type="presOf" srcId="{F3DF5C59-A632-4D2A-9F54-017212260B1F}" destId="{39BA4712-27E2-4423-ADD6-9F9BD3D8FB35}" srcOrd="0" destOrd="6" presId="urn:microsoft.com/office/officeart/2005/8/layout/process3"/>
    <dgm:cxn modelId="{E4EE6A16-B06B-4ED9-BB8F-5652E604FE8F}" type="presOf" srcId="{FF65E743-67E3-48EF-B856-349603BBF427}" destId="{39BA4712-27E2-4423-ADD6-9F9BD3D8FB35}" srcOrd="0" destOrd="7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F3392A-67AB-45C6-87ED-8E151355151C}" type="doc">
      <dgm:prSet loTypeId="urn:microsoft.com/office/officeart/2005/8/layout/cycle4" loCatId="relationship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F45BD5CF-C0D4-4F78-ACBF-18CF124223E7}">
      <dgm:prSet phldrT="[文本]"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rgbClr val="7030A0"/>
              </a:solidFill>
            </a:rPr>
            <a:t>Squad（小队）</a:t>
          </a:r>
          <a:r>
            <a:rPr lang="zh-CN" altLang="en-US">
              <a:solidFill>
                <a:srgbClr val="7030A0"/>
              </a:solidFill>
            </a:rPr>
            <a:t/>
          </a:r>
          <a:endParaRPr lang="zh-CN" altLang="en-US">
            <a:solidFill>
              <a:srgbClr val="7030A0"/>
            </a:solidFill>
          </a:endParaRPr>
        </a:p>
      </dgm:t>
    </dgm:pt>
    <dgm:pt modelId="{D0A9BC9B-C56B-458A-A410-C6632E22E842}" cxnId="{DEC794E9-5503-460A-8B6D-55F5C81704E1}" type="parTrans">
      <dgm:prSet/>
      <dgm:spPr/>
      <dgm:t>
        <a:bodyPr/>
        <a:p>
          <a:endParaRPr lang="zh-CN" altLang="en-US"/>
        </a:p>
      </dgm:t>
    </dgm:pt>
    <dgm:pt modelId="{17375B68-02C6-40EC-9FDB-1F11042FA083}" cxnId="{DEC794E9-5503-460A-8B6D-55F5C81704E1}" type="sibTrans">
      <dgm:prSet/>
      <dgm:spPr/>
      <dgm:t>
        <a:bodyPr/>
        <a:p>
          <a:endParaRPr lang="zh-CN" altLang="en-US"/>
        </a:p>
      </dgm:t>
    </dgm:pt>
    <dgm:pt modelId="{C22DED30-7104-4390-882E-ABDE4C373306}">
      <dgm:prSet phldrT="[文本]" phldr="0" custT="0"/>
      <dgm:spPr/>
      <dgm:t>
        <a:bodyPr vert="horz" wrap="square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专注于某块功能特性</a:t>
          </a:r>
          <a:endParaRPr lang="zh-CN" altLang="en-US"/>
        </a:p>
      </dgm:t>
    </dgm:pt>
    <dgm:pt modelId="{FBF7B22B-AF84-452E-8D49-5CFB566EDBAD}" cxnId="{78F311C6-B4D6-44CC-9CAF-A7D6754B534E}" type="parTrans">
      <dgm:prSet/>
      <dgm:spPr/>
      <dgm:t>
        <a:bodyPr/>
        <a:p>
          <a:endParaRPr lang="zh-CN" altLang="en-US"/>
        </a:p>
      </dgm:t>
    </dgm:pt>
    <dgm:pt modelId="{AA5778B4-A938-4990-B244-74952A6CEEB2}" cxnId="{78F311C6-B4D6-44CC-9CAF-A7D6754B534E}" type="sibTrans">
      <dgm:prSet/>
      <dgm:spPr/>
      <dgm:t>
        <a:bodyPr/>
        <a:p>
          <a:endParaRPr lang="zh-CN" altLang="en-US"/>
        </a:p>
      </dgm:t>
    </dgm:pt>
    <dgm:pt modelId="{790C576F-2B51-4DA0-AD28-CDA49927E46D}">
      <dgm:prSet phldr="0" custT="0"/>
      <dgm:spPr/>
      <dgm:t>
        <a:bodyPr vert="horz" wrap="square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 肩负一个长期的使命，长期从事某一类任务</a:t>
          </a:r>
          <a:endParaRPr lang="zh-CN" altLang="en-US"/>
        </a:p>
      </dgm:t>
    </dgm:pt>
    <dgm:pt modelId="{7F9CD432-9969-46D2-9FBD-176293A9B82A}" cxnId="{EFE74B09-BBDD-4BEE-B54D-7998BEE9F4C8}" type="parTrans">
      <dgm:prSet/>
      <dgm:spPr/>
    </dgm:pt>
    <dgm:pt modelId="{6D8A3C2B-5F47-4716-A4B9-87A68CF2CC8D}" cxnId="{EFE74B09-BBDD-4BEE-B54D-7998BEE9F4C8}" type="sibTrans">
      <dgm:prSet/>
      <dgm:spPr/>
    </dgm:pt>
    <dgm:pt modelId="{1F7F6AE2-5722-44C4-902A-A040FCB80C96}">
      <dgm:prSet phldrT="[文本]"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rgbClr val="7030A0"/>
              </a:solidFill>
              <a:latin typeface="+mn-ea"/>
              <a:sym typeface="+mn-ea"/>
            </a:rPr>
            <a:t>Tribe（部落）</a:t>
          </a:r>
          <a:r>
            <a:rPr lang="zh-CN" altLang="en-US">
              <a:solidFill>
                <a:srgbClr val="7030A0"/>
              </a:solidFill>
              <a:latin typeface="+mn-ea"/>
              <a:sym typeface="+mn-ea"/>
            </a:rPr>
            <a:t/>
          </a:r>
          <a:endParaRPr lang="zh-CN" altLang="en-US">
            <a:solidFill>
              <a:srgbClr val="7030A0"/>
            </a:solidFill>
            <a:latin typeface="+mn-ea"/>
            <a:sym typeface="+mn-ea"/>
          </a:endParaRPr>
        </a:p>
      </dgm:t>
    </dgm:pt>
    <dgm:pt modelId="{307549BC-DB71-4E6B-BA01-20ED51BD95B0}" cxnId="{0F156AEE-CC69-4550-ACB9-BC0B69199F06}" type="parTrans">
      <dgm:prSet/>
      <dgm:spPr/>
      <dgm:t>
        <a:bodyPr/>
        <a:p>
          <a:endParaRPr lang="zh-CN" altLang="en-US"/>
        </a:p>
      </dgm:t>
    </dgm:pt>
    <dgm:pt modelId="{2348FAAC-3EB4-459F-9705-34750AF8FC14}" cxnId="{0F156AEE-CC69-4550-ACB9-BC0B69199F06}" type="sibTrans">
      <dgm:prSet/>
      <dgm:spPr/>
      <dgm:t>
        <a:bodyPr/>
        <a:p>
          <a:endParaRPr lang="zh-CN" altLang="en-US"/>
        </a:p>
      </dgm:t>
    </dgm:pt>
    <dgm:pt modelId="{9F5ABDFD-312D-4D12-9A5F-25941924811F}">
      <dgm:prSet phldrT="[文本]" phldr="0" custT="0"/>
      <dgm:spPr/>
      <dgm:t>
        <a:bodyPr vert="horz" wrap="square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相关领域工作的多个小队的集合</a:t>
          </a:r>
          <a:endParaRPr lang="zh-CN" altLang="en-US"/>
        </a:p>
      </dgm:t>
    </dgm:pt>
    <dgm:pt modelId="{51BB3ABA-1FAE-4608-9FF9-4FE24E778304}" cxnId="{E440052F-7592-4EDE-A7DA-694BB73DFFE7}" type="parTrans">
      <dgm:prSet/>
      <dgm:spPr/>
      <dgm:t>
        <a:bodyPr/>
        <a:p>
          <a:endParaRPr lang="zh-CN" altLang="en-US"/>
        </a:p>
      </dgm:t>
    </dgm:pt>
    <dgm:pt modelId="{36AA5E1D-DD8C-4E89-9F2B-245A6C2A7122}" cxnId="{E440052F-7592-4EDE-A7DA-694BB73DFFE7}" type="sibTrans">
      <dgm:prSet/>
      <dgm:spPr/>
      <dgm:t>
        <a:bodyPr/>
        <a:p>
          <a:endParaRPr lang="zh-CN" altLang="en-US"/>
        </a:p>
      </dgm:t>
    </dgm:pt>
    <dgm:pt modelId="{DAC0D25B-33BE-4A19-A0B6-C4A76112B634}">
      <dgm:prSet phldr="0" custT="0"/>
      <dgm:spPr/>
      <dgm:t>
        <a:bodyPr vert="horz" wrap="square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 部落规模大小</a:t>
          </a:r>
          <a:r>
            <a:rPr lang="zh-CN" altLang="en-US"/>
            <a:t>控制</a:t>
          </a:r>
          <a:r>
            <a:rPr lang="zh-CN" altLang="en-US"/>
            <a:t/>
          </a:r>
          <a:endParaRPr lang="zh-CN" altLang="en-US"/>
        </a:p>
      </dgm:t>
    </dgm:pt>
    <dgm:pt modelId="{9D80166A-A43D-47C2-950E-BAEE6F558B7C}" cxnId="{55FB322E-61A1-4C85-9E69-047AC2C7DF62}" type="parTrans">
      <dgm:prSet/>
      <dgm:spPr/>
    </dgm:pt>
    <dgm:pt modelId="{373D0ED7-84EA-45D2-992A-076B04A0472C}" cxnId="{55FB322E-61A1-4C85-9E69-047AC2C7DF62}" type="sibTrans">
      <dgm:prSet/>
      <dgm:spPr/>
    </dgm:pt>
    <dgm:pt modelId="{55E3F63A-E424-4A78-99F6-460269701B32}">
      <dgm:prSet phldrT="[文本]"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rgbClr val="7030A0"/>
              </a:solidFill>
              <a:latin typeface="+mn-ea"/>
              <a:sym typeface="+mn-ea"/>
            </a:rPr>
            <a:t>Guild（协会）</a:t>
          </a:r>
          <a:r>
            <a:rPr lang="zh-CN" altLang="en-US">
              <a:solidFill>
                <a:srgbClr val="7030A0"/>
              </a:solidFill>
              <a:latin typeface="+mn-ea"/>
              <a:sym typeface="+mn-ea"/>
            </a:rPr>
            <a:t/>
          </a:r>
          <a:endParaRPr lang="zh-CN" altLang="en-US">
            <a:solidFill>
              <a:srgbClr val="7030A0"/>
            </a:solidFill>
            <a:latin typeface="+mn-ea"/>
            <a:sym typeface="+mn-ea"/>
          </a:endParaRPr>
        </a:p>
      </dgm:t>
    </dgm:pt>
    <dgm:pt modelId="{C3456233-601D-451E-93A2-828882BBB3A4}" cxnId="{FD54A68E-D05A-4D1B-A516-DB5F77118888}" type="parTrans">
      <dgm:prSet/>
      <dgm:spPr/>
      <dgm:t>
        <a:bodyPr/>
        <a:p>
          <a:endParaRPr lang="zh-CN" altLang="en-US"/>
        </a:p>
      </dgm:t>
    </dgm:pt>
    <dgm:pt modelId="{CD3C2AD4-08D2-4AFE-99F2-3E2762DB2CB3}" cxnId="{FD54A68E-D05A-4D1B-A516-DB5F77118888}" type="sibTrans">
      <dgm:prSet/>
      <dgm:spPr/>
      <dgm:t>
        <a:bodyPr/>
        <a:p>
          <a:endParaRPr lang="zh-CN" altLang="en-US"/>
        </a:p>
      </dgm:t>
    </dgm:pt>
    <dgm:pt modelId="{B9A3ED9B-031C-4CC0-999B-EC3D7CDD7633}">
      <dgm:prSet phldrT="[文本]" phldr="0" custT="0"/>
      <dgm:spPr/>
      <dgm:t>
        <a:bodyPr vert="horz" wrap="square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轻量级的“兴趣爱好社区”</a:t>
          </a:r>
          <a:endParaRPr lang="zh-CN" altLang="en-US"/>
        </a:p>
      </dgm:t>
    </dgm:pt>
    <dgm:pt modelId="{E4923E81-B267-4F19-8DF2-8509CF40961F}" cxnId="{64C15129-666D-4906-AFF8-2A171E276333}" type="parTrans">
      <dgm:prSet/>
      <dgm:spPr/>
      <dgm:t>
        <a:bodyPr/>
        <a:p>
          <a:endParaRPr lang="zh-CN" altLang="en-US"/>
        </a:p>
      </dgm:t>
    </dgm:pt>
    <dgm:pt modelId="{D63A6C73-7B8B-4D9C-83D7-5BF86AE1E5E9}" cxnId="{64C15129-666D-4906-AFF8-2A171E276333}" type="sibTrans">
      <dgm:prSet/>
      <dgm:spPr/>
      <dgm:t>
        <a:bodyPr/>
        <a:p>
          <a:endParaRPr lang="zh-CN" altLang="en-US"/>
        </a:p>
      </dgm:t>
    </dgm:pt>
    <dgm:pt modelId="{2DBC3A09-3E14-4F06-BC64-7656188F9745}">
      <dgm:prSet phldr="0" custT="0"/>
      <dgm:spPr/>
      <dgm:t>
        <a:bodyPr vert="horz" wrap="square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囊括整个公司的成员</a:t>
          </a:r>
          <a:endParaRPr lang="zh-CN" altLang="en-US"/>
        </a:p>
      </dgm:t>
    </dgm:pt>
    <dgm:pt modelId="{2402FE1A-3E8C-4434-A478-624A79471BE3}" cxnId="{CAC0304F-062E-4389-BAF7-BC5FD67F4811}" type="parTrans">
      <dgm:prSet/>
      <dgm:spPr/>
    </dgm:pt>
    <dgm:pt modelId="{4DD1BDA0-3C35-4349-8A4B-06B390D2433C}" cxnId="{CAC0304F-062E-4389-BAF7-BC5FD67F4811}" type="sibTrans">
      <dgm:prSet/>
      <dgm:spPr/>
    </dgm:pt>
    <dgm:pt modelId="{63E6387A-BF73-4D7D-8B7F-5402052ECA55}">
      <dgm:prSet phldrT="[文本]"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rgbClr val="7030A0"/>
              </a:solidFill>
              <a:latin typeface="+mn-ea"/>
              <a:sym typeface="+mn-ea"/>
            </a:rPr>
            <a:t>Chapter（分会）</a:t>
          </a:r>
          <a:r>
            <a:rPr lang="zh-CN" altLang="en-US">
              <a:solidFill>
                <a:srgbClr val="7030A0"/>
              </a:solidFill>
              <a:latin typeface="+mn-ea"/>
              <a:sym typeface="+mn-ea"/>
            </a:rPr>
            <a:t/>
          </a:r>
          <a:endParaRPr lang="zh-CN" altLang="en-US">
            <a:solidFill>
              <a:srgbClr val="7030A0"/>
            </a:solidFill>
            <a:latin typeface="+mn-ea"/>
            <a:sym typeface="+mn-ea"/>
          </a:endParaRPr>
        </a:p>
      </dgm:t>
    </dgm:pt>
    <dgm:pt modelId="{C6B875DE-53C7-480A-9898-23875F6ECC3A}" cxnId="{E74B43E1-78E5-4F74-A0A0-A985A96FDD4E}" type="parTrans">
      <dgm:prSet/>
      <dgm:spPr/>
      <dgm:t>
        <a:bodyPr/>
        <a:p>
          <a:endParaRPr lang="zh-CN" altLang="en-US"/>
        </a:p>
      </dgm:t>
    </dgm:pt>
    <dgm:pt modelId="{642828FC-B1E4-40D8-A7AE-C618CC42A229}" cxnId="{E74B43E1-78E5-4F74-A0A0-A985A96FDD4E}" type="sibTrans">
      <dgm:prSet/>
      <dgm:spPr/>
      <dgm:t>
        <a:bodyPr/>
        <a:p>
          <a:endParaRPr lang="zh-CN" altLang="en-US"/>
        </a:p>
      </dgm:t>
    </dgm:pt>
    <dgm:pt modelId="{CD7A4B2D-46FA-4FE0-80F6-32D74FB2E2A8}">
      <dgm:prSet phldrT="[文本]" phldr="0" custT="0"/>
      <dgm:spPr/>
      <dgm:t>
        <a:bodyPr vert="horz" wrap="square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同一个部落、相同技能领域、拥有相似技能</a:t>
          </a:r>
          <a:endParaRPr lang="zh-CN" altLang="en-US"/>
        </a:p>
      </dgm:t>
    </dgm:pt>
    <dgm:pt modelId="{3F7D8F0F-7051-4824-A0FF-DE5ED3CF904C}" cxnId="{A0140553-B772-42B2-B15E-73A24365FC38}" type="parTrans">
      <dgm:prSet/>
      <dgm:spPr/>
      <dgm:t>
        <a:bodyPr/>
        <a:p>
          <a:endParaRPr lang="zh-CN" altLang="en-US"/>
        </a:p>
      </dgm:t>
    </dgm:pt>
    <dgm:pt modelId="{24C2F25D-8E0F-4758-B880-2238D7E7ADC4}" cxnId="{A0140553-B772-42B2-B15E-73A24365FC38}" type="sibTrans">
      <dgm:prSet/>
      <dgm:spPr/>
      <dgm:t>
        <a:bodyPr/>
        <a:p>
          <a:endParaRPr lang="zh-CN" altLang="en-US"/>
        </a:p>
      </dgm:t>
    </dgm:pt>
    <dgm:pt modelId="{88A5E93E-1727-4EA2-B7DD-ABA4810A3149}" type="pres">
      <dgm:prSet presAssocID="{77F3392A-67AB-45C6-87ED-8E151355151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0E85546-9197-448A-9BA5-4253E6B8C5CD}" type="pres">
      <dgm:prSet presAssocID="{77F3392A-67AB-45C6-87ED-8E151355151C}" presName="children" presStyleCnt="0"/>
      <dgm:spPr/>
    </dgm:pt>
    <dgm:pt modelId="{E48A3223-AAC2-440C-AD23-D79660927AE5}" type="pres">
      <dgm:prSet presAssocID="{77F3392A-67AB-45C6-87ED-8E151355151C}" presName="child1group" presStyleCnt="0"/>
      <dgm:spPr/>
    </dgm:pt>
    <dgm:pt modelId="{D7CB1ED1-E31B-4F7D-BD98-881127D83197}" type="pres">
      <dgm:prSet presAssocID="{77F3392A-67AB-45C6-87ED-8E151355151C}" presName="child1" presStyleLbl="bgAcc1" presStyleIdx="0" presStyleCnt="4"/>
      <dgm:spPr/>
    </dgm:pt>
    <dgm:pt modelId="{90C907D0-3029-4767-8F85-928579FFF321}" type="pres">
      <dgm:prSet presAssocID="{77F3392A-67AB-45C6-87ED-8E151355151C}" presName="child1Text" presStyleCnt="0">
        <dgm:presLayoutVars>
          <dgm:bulletEnabled val="1"/>
        </dgm:presLayoutVars>
      </dgm:prSet>
      <dgm:spPr/>
    </dgm:pt>
    <dgm:pt modelId="{92CCFD6C-BEA6-41BE-B625-A7AE2D6B57A6}" type="pres">
      <dgm:prSet presAssocID="{77F3392A-67AB-45C6-87ED-8E151355151C}" presName="child2group" presStyleCnt="0"/>
      <dgm:spPr/>
    </dgm:pt>
    <dgm:pt modelId="{A3597045-1B31-461D-918C-4040B46E4431}" type="pres">
      <dgm:prSet presAssocID="{77F3392A-67AB-45C6-87ED-8E151355151C}" presName="child2" presStyleLbl="bgAcc1" presStyleIdx="1" presStyleCnt="4"/>
      <dgm:spPr/>
    </dgm:pt>
    <dgm:pt modelId="{5557A6FA-ADD7-4121-9EB0-9A64184BACF3}" type="pres">
      <dgm:prSet presAssocID="{77F3392A-67AB-45C6-87ED-8E151355151C}" presName="child2Text" presStyleCnt="0">
        <dgm:presLayoutVars>
          <dgm:bulletEnabled val="1"/>
        </dgm:presLayoutVars>
      </dgm:prSet>
      <dgm:spPr/>
    </dgm:pt>
    <dgm:pt modelId="{6B5CDC70-3439-43BF-97EE-1D81EE991393}" type="pres">
      <dgm:prSet presAssocID="{77F3392A-67AB-45C6-87ED-8E151355151C}" presName="child3group" presStyleCnt="0"/>
      <dgm:spPr/>
    </dgm:pt>
    <dgm:pt modelId="{38E60065-3CC6-4AEA-8F6D-3F3C11C4B4DF}" type="pres">
      <dgm:prSet presAssocID="{77F3392A-67AB-45C6-87ED-8E151355151C}" presName="child3" presStyleLbl="bgAcc1" presStyleIdx="2" presStyleCnt="4"/>
      <dgm:spPr/>
    </dgm:pt>
    <dgm:pt modelId="{CE949429-822A-433F-AFB5-EF782F8A255D}" type="pres">
      <dgm:prSet presAssocID="{77F3392A-67AB-45C6-87ED-8E151355151C}" presName="child3Text" presStyleCnt="0">
        <dgm:presLayoutVars>
          <dgm:bulletEnabled val="1"/>
        </dgm:presLayoutVars>
      </dgm:prSet>
      <dgm:spPr/>
    </dgm:pt>
    <dgm:pt modelId="{0A4AA687-3FBC-41D9-B7CD-65F30A7106DC}" type="pres">
      <dgm:prSet presAssocID="{77F3392A-67AB-45C6-87ED-8E151355151C}" presName="child4group" presStyleCnt="0"/>
      <dgm:spPr/>
    </dgm:pt>
    <dgm:pt modelId="{5FBB6878-29E5-4B60-88D7-D4EFAE2826E5}" type="pres">
      <dgm:prSet presAssocID="{77F3392A-67AB-45C6-87ED-8E151355151C}" presName="child4" presStyleLbl="bgAcc1" presStyleIdx="3" presStyleCnt="4"/>
      <dgm:spPr/>
    </dgm:pt>
    <dgm:pt modelId="{4FFE910C-04E3-4FBF-9A4A-757BD60AFBAA}" type="pres">
      <dgm:prSet presAssocID="{77F3392A-67AB-45C6-87ED-8E151355151C}" presName="child4Text" presStyleCnt="0">
        <dgm:presLayoutVars>
          <dgm:bulletEnabled val="1"/>
        </dgm:presLayoutVars>
      </dgm:prSet>
      <dgm:spPr/>
    </dgm:pt>
    <dgm:pt modelId="{AEE0503A-8086-47AD-9E23-37DC1FF48EC3}" type="pres">
      <dgm:prSet presAssocID="{77F3392A-67AB-45C6-87ED-8E151355151C}" presName="childPlaceholder" presStyleCnt="0"/>
      <dgm:spPr/>
    </dgm:pt>
    <dgm:pt modelId="{640FB04E-5FB8-443D-8575-C115C19AC946}" type="pres">
      <dgm:prSet presAssocID="{77F3392A-67AB-45C6-87ED-8E151355151C}" presName="circle" presStyleCnt="0"/>
      <dgm:spPr/>
    </dgm:pt>
    <dgm:pt modelId="{8B732ED6-D4F2-4872-85F2-4AA038F26E67}" type="pres">
      <dgm:prSet presAssocID="{77F3392A-67AB-45C6-87ED-8E151355151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3E12746E-A927-4827-BCB0-FA06C704BAA3}" type="pres">
      <dgm:prSet presAssocID="{77F3392A-67AB-45C6-87ED-8E151355151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9ADC461F-D521-4955-8144-657949622AC6}" type="pres">
      <dgm:prSet presAssocID="{77F3392A-67AB-45C6-87ED-8E151355151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79FA352-0AA0-481C-8544-022DCC0DF3B1}" type="pres">
      <dgm:prSet presAssocID="{77F3392A-67AB-45C6-87ED-8E151355151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668AC4D-D119-4D1C-B850-0E2B50CB151C}" type="pres">
      <dgm:prSet presAssocID="{77F3392A-67AB-45C6-87ED-8E151355151C}" presName="quadrantPlaceholder" presStyleCnt="0"/>
      <dgm:spPr/>
    </dgm:pt>
    <dgm:pt modelId="{140DBE94-F1E0-4466-8994-BA7DE636A9F2}" type="pres">
      <dgm:prSet presAssocID="{77F3392A-67AB-45C6-87ED-8E151355151C}" presName="center1" presStyleLbl="fgShp" presStyleIdx="0" presStyleCnt="2"/>
      <dgm:spPr/>
    </dgm:pt>
    <dgm:pt modelId="{FF147BBC-1518-4517-BE8A-B8D33DAB25B3}" type="pres">
      <dgm:prSet presAssocID="{77F3392A-67AB-45C6-87ED-8E151355151C}" presName="center2" presStyleLbl="fgShp" presStyleIdx="1" presStyleCnt="2"/>
      <dgm:spPr/>
    </dgm:pt>
  </dgm:ptLst>
  <dgm:cxnLst>
    <dgm:cxn modelId="{DEC794E9-5503-460A-8B6D-55F5C81704E1}" srcId="{77F3392A-67AB-45C6-87ED-8E151355151C}" destId="{F45BD5CF-C0D4-4F78-ACBF-18CF124223E7}" srcOrd="0" destOrd="0" parTransId="{D0A9BC9B-C56B-458A-A410-C6632E22E842}" sibTransId="{17375B68-02C6-40EC-9FDB-1F11042FA083}"/>
    <dgm:cxn modelId="{78F311C6-B4D6-44CC-9CAF-A7D6754B534E}" srcId="{F45BD5CF-C0D4-4F78-ACBF-18CF124223E7}" destId="{C22DED30-7104-4390-882E-ABDE4C373306}" srcOrd="0" destOrd="0" parTransId="{FBF7B22B-AF84-452E-8D49-5CFB566EDBAD}" sibTransId="{AA5778B4-A938-4990-B244-74952A6CEEB2}"/>
    <dgm:cxn modelId="{EFE74B09-BBDD-4BEE-B54D-7998BEE9F4C8}" srcId="{F45BD5CF-C0D4-4F78-ACBF-18CF124223E7}" destId="{790C576F-2B51-4DA0-AD28-CDA49927E46D}" srcOrd="1" destOrd="0" parTransId="{7F9CD432-9969-46D2-9FBD-176293A9B82A}" sibTransId="{6D8A3C2B-5F47-4716-A4B9-87A68CF2CC8D}"/>
    <dgm:cxn modelId="{0F156AEE-CC69-4550-ACB9-BC0B69199F06}" srcId="{77F3392A-67AB-45C6-87ED-8E151355151C}" destId="{1F7F6AE2-5722-44C4-902A-A040FCB80C96}" srcOrd="1" destOrd="0" parTransId="{307549BC-DB71-4E6B-BA01-20ED51BD95B0}" sibTransId="{2348FAAC-3EB4-459F-9705-34750AF8FC14}"/>
    <dgm:cxn modelId="{E440052F-7592-4EDE-A7DA-694BB73DFFE7}" srcId="{1F7F6AE2-5722-44C4-902A-A040FCB80C96}" destId="{9F5ABDFD-312D-4D12-9A5F-25941924811F}" srcOrd="0" destOrd="1" parTransId="{51BB3ABA-1FAE-4608-9FF9-4FE24E778304}" sibTransId="{36AA5E1D-DD8C-4E89-9F2B-245A6C2A7122}"/>
    <dgm:cxn modelId="{55FB322E-61A1-4C85-9E69-047AC2C7DF62}" srcId="{1F7F6AE2-5722-44C4-902A-A040FCB80C96}" destId="{DAC0D25B-33BE-4A19-A0B6-C4A76112B634}" srcOrd="1" destOrd="1" parTransId="{9D80166A-A43D-47C2-950E-BAEE6F558B7C}" sibTransId="{373D0ED7-84EA-45D2-992A-076B04A0472C}"/>
    <dgm:cxn modelId="{FD54A68E-D05A-4D1B-A516-DB5F77118888}" srcId="{77F3392A-67AB-45C6-87ED-8E151355151C}" destId="{55E3F63A-E424-4A78-99F6-460269701B32}" srcOrd="2" destOrd="0" parTransId="{C3456233-601D-451E-93A2-828882BBB3A4}" sibTransId="{CD3C2AD4-08D2-4AFE-99F2-3E2762DB2CB3}"/>
    <dgm:cxn modelId="{64C15129-666D-4906-AFF8-2A171E276333}" srcId="{55E3F63A-E424-4A78-99F6-460269701B32}" destId="{B9A3ED9B-031C-4CC0-999B-EC3D7CDD7633}" srcOrd="0" destOrd="2" parTransId="{E4923E81-B267-4F19-8DF2-8509CF40961F}" sibTransId="{D63A6C73-7B8B-4D9C-83D7-5BF86AE1E5E9}"/>
    <dgm:cxn modelId="{CAC0304F-062E-4389-BAF7-BC5FD67F4811}" srcId="{55E3F63A-E424-4A78-99F6-460269701B32}" destId="{2DBC3A09-3E14-4F06-BC64-7656188F9745}" srcOrd="1" destOrd="2" parTransId="{2402FE1A-3E8C-4434-A478-624A79471BE3}" sibTransId="{4DD1BDA0-3C35-4349-8A4B-06B390D2433C}"/>
    <dgm:cxn modelId="{E74B43E1-78E5-4F74-A0A0-A985A96FDD4E}" srcId="{77F3392A-67AB-45C6-87ED-8E151355151C}" destId="{63E6387A-BF73-4D7D-8B7F-5402052ECA55}" srcOrd="3" destOrd="0" parTransId="{C6B875DE-53C7-480A-9898-23875F6ECC3A}" sibTransId="{642828FC-B1E4-40D8-A7AE-C618CC42A229}"/>
    <dgm:cxn modelId="{A0140553-B772-42B2-B15E-73A24365FC38}" srcId="{63E6387A-BF73-4D7D-8B7F-5402052ECA55}" destId="{CD7A4B2D-46FA-4FE0-80F6-32D74FB2E2A8}" srcOrd="0" destOrd="3" parTransId="{3F7D8F0F-7051-4824-A0FF-DE5ED3CF904C}" sibTransId="{24C2F25D-8E0F-4758-B880-2238D7E7ADC4}"/>
    <dgm:cxn modelId="{4BBCB1D4-0ABB-4841-B54D-C222444AD7C3}" type="presOf" srcId="{77F3392A-67AB-45C6-87ED-8E151355151C}" destId="{88A5E93E-1727-4EA2-B7DD-ABA4810A3149}" srcOrd="0" destOrd="0" presId="urn:microsoft.com/office/officeart/2005/8/layout/cycle4"/>
    <dgm:cxn modelId="{CA285B25-05FD-4BD8-B69A-96A33DB3A77D}" type="presParOf" srcId="{88A5E93E-1727-4EA2-B7DD-ABA4810A3149}" destId="{00E85546-9197-448A-9BA5-4253E6B8C5CD}" srcOrd="0" destOrd="0" presId="urn:microsoft.com/office/officeart/2005/8/layout/cycle4"/>
    <dgm:cxn modelId="{2FDFD01E-6E51-4CE9-9392-05AF087E4756}" type="presParOf" srcId="{00E85546-9197-448A-9BA5-4253E6B8C5CD}" destId="{E48A3223-AAC2-440C-AD23-D79660927AE5}" srcOrd="0" destOrd="0" presId="urn:microsoft.com/office/officeart/2005/8/layout/cycle4"/>
    <dgm:cxn modelId="{6A109E83-AD6D-477F-B472-BF91BFC0DFFD}" type="presParOf" srcId="{E48A3223-AAC2-440C-AD23-D79660927AE5}" destId="{D7CB1ED1-E31B-4F7D-BD98-881127D83197}" srcOrd="0" destOrd="0" presId="urn:microsoft.com/office/officeart/2005/8/layout/cycle4"/>
    <dgm:cxn modelId="{84537E70-9DDB-4B3A-8E80-0B064F1C1503}" type="presOf" srcId="{C22DED30-7104-4390-882E-ABDE4C373306}" destId="{D7CB1ED1-E31B-4F7D-BD98-881127D83197}" srcOrd="0" destOrd="0" presId="urn:microsoft.com/office/officeart/2005/8/layout/cycle4"/>
    <dgm:cxn modelId="{83FF1062-D34D-43F0-80AC-41F22086834E}" type="presOf" srcId="{790C576F-2B51-4DA0-AD28-CDA49927E46D}" destId="{D7CB1ED1-E31B-4F7D-BD98-881127D83197}" srcOrd="0" destOrd="1" presId="urn:microsoft.com/office/officeart/2005/8/layout/cycle4"/>
    <dgm:cxn modelId="{C638CCFC-488E-4EC9-B700-E0EBBB68F5F7}" type="presParOf" srcId="{E48A3223-AAC2-440C-AD23-D79660927AE5}" destId="{90C907D0-3029-4767-8F85-928579FFF321}" srcOrd="1" destOrd="0" presId="urn:microsoft.com/office/officeart/2005/8/layout/cycle4"/>
    <dgm:cxn modelId="{A4CE0F45-98BD-4A00-815A-C6FD5804566B}" type="presOf" srcId="{C22DED30-7104-4390-882E-ABDE4C373306}" destId="{90C907D0-3029-4767-8F85-928579FFF321}" srcOrd="1" destOrd="0" presId="urn:microsoft.com/office/officeart/2005/8/layout/cycle4"/>
    <dgm:cxn modelId="{5AC1C719-BE7F-4606-B514-206079E025AF}" type="presOf" srcId="{790C576F-2B51-4DA0-AD28-CDA49927E46D}" destId="{90C907D0-3029-4767-8F85-928579FFF321}" srcOrd="1" destOrd="1" presId="urn:microsoft.com/office/officeart/2005/8/layout/cycle4"/>
    <dgm:cxn modelId="{BAF99323-1D52-4028-98F4-158095EA1805}" type="presParOf" srcId="{00E85546-9197-448A-9BA5-4253E6B8C5CD}" destId="{92CCFD6C-BEA6-41BE-B625-A7AE2D6B57A6}" srcOrd="1" destOrd="0" presId="urn:microsoft.com/office/officeart/2005/8/layout/cycle4"/>
    <dgm:cxn modelId="{9D3A29ED-0B4B-4483-81B7-7087E91240A9}" type="presParOf" srcId="{92CCFD6C-BEA6-41BE-B625-A7AE2D6B57A6}" destId="{A3597045-1B31-461D-918C-4040B46E4431}" srcOrd="0" destOrd="1" presId="urn:microsoft.com/office/officeart/2005/8/layout/cycle4"/>
    <dgm:cxn modelId="{829EAB38-FCCF-4FB4-98B6-830C55CEC963}" type="presOf" srcId="{9F5ABDFD-312D-4D12-9A5F-25941924811F}" destId="{A3597045-1B31-461D-918C-4040B46E4431}" srcOrd="0" destOrd="0" presId="urn:microsoft.com/office/officeart/2005/8/layout/cycle4"/>
    <dgm:cxn modelId="{39A1FACA-36A8-46C5-B462-8C067FD90391}" type="presOf" srcId="{DAC0D25B-33BE-4A19-A0B6-C4A76112B634}" destId="{A3597045-1B31-461D-918C-4040B46E4431}" srcOrd="0" destOrd="1" presId="urn:microsoft.com/office/officeart/2005/8/layout/cycle4"/>
    <dgm:cxn modelId="{D5A8A3CE-776C-49D2-82B7-58B4E591553A}" type="presParOf" srcId="{92CCFD6C-BEA6-41BE-B625-A7AE2D6B57A6}" destId="{5557A6FA-ADD7-4121-9EB0-9A64184BACF3}" srcOrd="1" destOrd="1" presId="urn:microsoft.com/office/officeart/2005/8/layout/cycle4"/>
    <dgm:cxn modelId="{498150F9-8B4E-46F2-9FF9-90B935967E50}" type="presOf" srcId="{9F5ABDFD-312D-4D12-9A5F-25941924811F}" destId="{5557A6FA-ADD7-4121-9EB0-9A64184BACF3}" srcOrd="1" destOrd="0" presId="urn:microsoft.com/office/officeart/2005/8/layout/cycle4"/>
    <dgm:cxn modelId="{2FC3E9EA-D06F-4D9C-B27C-833F2DE38BA1}" type="presOf" srcId="{DAC0D25B-33BE-4A19-A0B6-C4A76112B634}" destId="{5557A6FA-ADD7-4121-9EB0-9A64184BACF3}" srcOrd="1" destOrd="1" presId="urn:microsoft.com/office/officeart/2005/8/layout/cycle4"/>
    <dgm:cxn modelId="{FC2F4C13-4702-4975-B16A-EAF488401698}" type="presParOf" srcId="{00E85546-9197-448A-9BA5-4253E6B8C5CD}" destId="{6B5CDC70-3439-43BF-97EE-1D81EE991393}" srcOrd="2" destOrd="0" presId="urn:microsoft.com/office/officeart/2005/8/layout/cycle4"/>
    <dgm:cxn modelId="{72C1C5CA-1F7E-40DE-A3C6-CBF48A36A7B8}" type="presParOf" srcId="{6B5CDC70-3439-43BF-97EE-1D81EE991393}" destId="{38E60065-3CC6-4AEA-8F6D-3F3C11C4B4DF}" srcOrd="0" destOrd="2" presId="urn:microsoft.com/office/officeart/2005/8/layout/cycle4"/>
    <dgm:cxn modelId="{FCDCFC09-9343-419B-823B-CEA241CAF063}" type="presOf" srcId="{B9A3ED9B-031C-4CC0-999B-EC3D7CDD7633}" destId="{38E60065-3CC6-4AEA-8F6D-3F3C11C4B4DF}" srcOrd="0" destOrd="0" presId="urn:microsoft.com/office/officeart/2005/8/layout/cycle4"/>
    <dgm:cxn modelId="{39A667F6-73EA-47BC-9598-D99FE9EFC2D0}" type="presOf" srcId="{2DBC3A09-3E14-4F06-BC64-7656188F9745}" destId="{38E60065-3CC6-4AEA-8F6D-3F3C11C4B4DF}" srcOrd="0" destOrd="1" presId="urn:microsoft.com/office/officeart/2005/8/layout/cycle4"/>
    <dgm:cxn modelId="{4CC3FDDA-3B67-41AB-A525-067467DC0B6E}" type="presParOf" srcId="{6B5CDC70-3439-43BF-97EE-1D81EE991393}" destId="{CE949429-822A-433F-AFB5-EF782F8A255D}" srcOrd="1" destOrd="2" presId="urn:microsoft.com/office/officeart/2005/8/layout/cycle4"/>
    <dgm:cxn modelId="{0987964C-7A2D-4BC6-B4CA-AEDC99C5DE53}" type="presOf" srcId="{B9A3ED9B-031C-4CC0-999B-EC3D7CDD7633}" destId="{CE949429-822A-433F-AFB5-EF782F8A255D}" srcOrd="1" destOrd="0" presId="urn:microsoft.com/office/officeart/2005/8/layout/cycle4"/>
    <dgm:cxn modelId="{EE2FD662-C0BD-4289-B468-7F7B1AC307E7}" type="presOf" srcId="{2DBC3A09-3E14-4F06-BC64-7656188F9745}" destId="{CE949429-822A-433F-AFB5-EF782F8A255D}" srcOrd="1" destOrd="1" presId="urn:microsoft.com/office/officeart/2005/8/layout/cycle4"/>
    <dgm:cxn modelId="{E72DAF0A-8453-4A4C-AA93-FA2EE5CA1318}" type="presParOf" srcId="{00E85546-9197-448A-9BA5-4253E6B8C5CD}" destId="{0A4AA687-3FBC-41D9-B7CD-65F30A7106DC}" srcOrd="3" destOrd="0" presId="urn:microsoft.com/office/officeart/2005/8/layout/cycle4"/>
    <dgm:cxn modelId="{A4BFFA20-4F94-4B84-82F2-257E3D6D94DF}" type="presParOf" srcId="{0A4AA687-3FBC-41D9-B7CD-65F30A7106DC}" destId="{5FBB6878-29E5-4B60-88D7-D4EFAE2826E5}" srcOrd="0" destOrd="3" presId="urn:microsoft.com/office/officeart/2005/8/layout/cycle4"/>
    <dgm:cxn modelId="{80C7D52D-C7FF-4344-95DA-321A58CC368D}" type="presOf" srcId="{CD7A4B2D-46FA-4FE0-80F6-32D74FB2E2A8}" destId="{5FBB6878-29E5-4B60-88D7-D4EFAE2826E5}" srcOrd="0" destOrd="0" presId="urn:microsoft.com/office/officeart/2005/8/layout/cycle4"/>
    <dgm:cxn modelId="{3619F88E-A68B-43C5-B564-38C36B694DCC}" type="presParOf" srcId="{0A4AA687-3FBC-41D9-B7CD-65F30A7106DC}" destId="{4FFE910C-04E3-4FBF-9A4A-757BD60AFBAA}" srcOrd="1" destOrd="3" presId="urn:microsoft.com/office/officeart/2005/8/layout/cycle4"/>
    <dgm:cxn modelId="{BBD1634F-CF73-43FD-A524-A8027714DA54}" type="presOf" srcId="{CD7A4B2D-46FA-4FE0-80F6-32D74FB2E2A8}" destId="{4FFE910C-04E3-4FBF-9A4A-757BD60AFBAA}" srcOrd="1" destOrd="0" presId="urn:microsoft.com/office/officeart/2005/8/layout/cycle4"/>
    <dgm:cxn modelId="{BEBE3A0A-5F6D-4C6D-994C-64715BB43C4A}" type="presParOf" srcId="{00E85546-9197-448A-9BA5-4253E6B8C5CD}" destId="{AEE0503A-8086-47AD-9E23-37DC1FF48EC3}" srcOrd="4" destOrd="0" presId="urn:microsoft.com/office/officeart/2005/8/layout/cycle4"/>
    <dgm:cxn modelId="{B9C655C8-0444-4CF1-9CEA-086125660F6B}" type="presParOf" srcId="{88A5E93E-1727-4EA2-B7DD-ABA4810A3149}" destId="{640FB04E-5FB8-443D-8575-C115C19AC946}" srcOrd="1" destOrd="0" presId="urn:microsoft.com/office/officeart/2005/8/layout/cycle4"/>
    <dgm:cxn modelId="{DC12E820-76E5-4782-A439-1D0B94D34371}" type="presParOf" srcId="{640FB04E-5FB8-443D-8575-C115C19AC946}" destId="{8B732ED6-D4F2-4872-85F2-4AA038F26E67}" srcOrd="0" destOrd="1" presId="urn:microsoft.com/office/officeart/2005/8/layout/cycle4"/>
    <dgm:cxn modelId="{9EBDC254-435B-4F93-92C2-E2A537D63662}" type="presOf" srcId="{F45BD5CF-C0D4-4F78-ACBF-18CF124223E7}" destId="{8B732ED6-D4F2-4872-85F2-4AA038F26E67}" srcOrd="0" destOrd="0" presId="urn:microsoft.com/office/officeart/2005/8/layout/cycle4"/>
    <dgm:cxn modelId="{03E4F16B-1AB1-4FA7-A0B6-A812A8B99B9F}" type="presParOf" srcId="{640FB04E-5FB8-443D-8575-C115C19AC946}" destId="{3E12746E-A927-4827-BCB0-FA06C704BAA3}" srcOrd="1" destOrd="1" presId="urn:microsoft.com/office/officeart/2005/8/layout/cycle4"/>
    <dgm:cxn modelId="{28734680-275B-4AE4-96F9-F50B4B53A131}" type="presOf" srcId="{1F7F6AE2-5722-44C4-902A-A040FCB80C96}" destId="{3E12746E-A927-4827-BCB0-FA06C704BAA3}" srcOrd="0" destOrd="0" presId="urn:microsoft.com/office/officeart/2005/8/layout/cycle4"/>
    <dgm:cxn modelId="{877855D4-5C1F-41C4-91BF-CF2F590C864A}" type="presParOf" srcId="{640FB04E-5FB8-443D-8575-C115C19AC946}" destId="{9ADC461F-D521-4955-8144-657949622AC6}" srcOrd="2" destOrd="1" presId="urn:microsoft.com/office/officeart/2005/8/layout/cycle4"/>
    <dgm:cxn modelId="{C70E0E78-9EED-4B4E-9AC2-4405AAACF752}" type="presOf" srcId="{55E3F63A-E424-4A78-99F6-460269701B32}" destId="{9ADC461F-D521-4955-8144-657949622AC6}" srcOrd="0" destOrd="0" presId="urn:microsoft.com/office/officeart/2005/8/layout/cycle4"/>
    <dgm:cxn modelId="{63625CF1-FBDE-4F32-B754-D9E9DC8729AE}" type="presParOf" srcId="{640FB04E-5FB8-443D-8575-C115C19AC946}" destId="{979FA352-0AA0-481C-8544-022DCC0DF3B1}" srcOrd="3" destOrd="1" presId="urn:microsoft.com/office/officeart/2005/8/layout/cycle4"/>
    <dgm:cxn modelId="{0C03FB18-C8CF-45A8-8409-13D14289FD74}" type="presOf" srcId="{63E6387A-BF73-4D7D-8B7F-5402052ECA55}" destId="{979FA352-0AA0-481C-8544-022DCC0DF3B1}" srcOrd="0" destOrd="0" presId="urn:microsoft.com/office/officeart/2005/8/layout/cycle4"/>
    <dgm:cxn modelId="{7F7D5953-5976-46F0-94A9-A399F19BDCE9}" type="presParOf" srcId="{640FB04E-5FB8-443D-8575-C115C19AC946}" destId="{9668AC4D-D119-4D1C-B850-0E2B50CB151C}" srcOrd="4" destOrd="1" presId="urn:microsoft.com/office/officeart/2005/8/layout/cycle4"/>
    <dgm:cxn modelId="{BBA95EF2-9D52-419F-A635-A0C9D8DF1BD4}" type="presParOf" srcId="{88A5E93E-1727-4EA2-B7DD-ABA4810A3149}" destId="{140DBE94-F1E0-4466-8994-BA7DE636A9F2}" srcOrd="2" destOrd="0" presId="urn:microsoft.com/office/officeart/2005/8/layout/cycle4"/>
    <dgm:cxn modelId="{272B75D1-DBB4-4FA7-A0D4-92D2691D1E64}" type="presParOf" srcId="{88A5E93E-1727-4EA2-B7DD-ABA4810A3149}" destId="{FF147BBC-1518-4517-BE8A-B8D33DAB25B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8FBB7B-694A-47BF-865D-2F44C1051453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BD5427FF-4EB1-4006-BF7F-42158E0C5129}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组织定位</a:t>
          </a:r>
          <a:r>
            <a:rPr lang="zh-CN" altLang="en-US" sz="2400"/>
            <a:t/>
          </a:r>
          <a:endParaRPr lang="zh-CN" altLang="en-US" sz="2400"/>
        </a:p>
      </dgm:t>
    </dgm:pt>
    <dgm:pt modelId="{A2F6D805-3B53-408A-A2A3-20BC3BF0D242}" cxnId="{1B309626-ADAD-403C-AD11-3A892C1D1532}" type="parTrans">
      <dgm:prSet/>
      <dgm:spPr/>
      <dgm:t>
        <a:bodyPr/>
        <a:p>
          <a:endParaRPr lang="zh-CN" altLang="en-US"/>
        </a:p>
      </dgm:t>
    </dgm:pt>
    <dgm:pt modelId="{D47F9812-1256-4E44-A6BE-BEC559BE8FF3}" cxnId="{1B309626-ADAD-403C-AD11-3A892C1D1532}" type="sibTrans">
      <dgm:prSet/>
      <dgm:spPr/>
      <dgm:t>
        <a:bodyPr/>
        <a:p>
          <a:endParaRPr lang="zh-CN" altLang="en-US"/>
        </a:p>
      </dgm:t>
    </dgm:pt>
    <dgm:pt modelId="{3A7B819B-DBE9-4610-B22A-5573EA6D532D}">
      <dgm:prSet phldrT="[文本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/>
            <a:t>在相关领域工作的多个小队的集合</a:t>
          </a:r>
          <a:endParaRPr lang="zh-CN" altLang="en-US" sz="1600"/>
        </a:p>
      </dgm:t>
    </dgm:pt>
    <dgm:pt modelId="{DC4BEA23-BF6E-42AD-9BF0-CFBDE86A80F1}" cxnId="{8CC44827-1067-44B2-92AF-5DDEC8F08DD1}" type="parTrans">
      <dgm:prSet/>
      <dgm:spPr/>
      <dgm:t>
        <a:bodyPr/>
        <a:p>
          <a:endParaRPr lang="zh-CN" altLang="en-US"/>
        </a:p>
      </dgm:t>
    </dgm:pt>
    <dgm:pt modelId="{0BF6ACD3-AE1A-4691-8CBE-DBE77AB8A685}" cxnId="{8CC44827-1067-44B2-92AF-5DDEC8F08DD1}" type="sibTrans">
      <dgm:prSet/>
      <dgm:spPr/>
      <dgm:t>
        <a:bodyPr/>
        <a:p>
          <a:endParaRPr lang="zh-CN" altLang="en-US"/>
        </a:p>
      </dgm:t>
    </dgm:pt>
    <dgm:pt modelId="{D045C5C6-3E03-491F-9553-01437398C45E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/>
            <a:t>可以看成是迷你创业小队的“孵化器”</a:t>
          </a:r>
          <a:endParaRPr lang="zh-CN" altLang="en-US" sz="1600"/>
        </a:p>
      </dgm:t>
    </dgm:pt>
    <dgm:pt modelId="{41C9B3E3-39D3-4F4D-8E01-B429445BC885}" cxnId="{2F91EF61-FBDB-4056-9A5E-A5867647F8CB}" type="parTrans">
      <dgm:prSet/>
      <dgm:spPr/>
    </dgm:pt>
    <dgm:pt modelId="{61F8FF07-D3DF-42B7-9B14-CADA14E568A4}" cxnId="{2F91EF61-FBDB-4056-9A5E-A5867647F8CB}" type="sibTrans">
      <dgm:prSet/>
      <dgm:spPr/>
    </dgm:pt>
    <dgm:pt modelId="{FE969E54-0D5D-4815-BDC4-3309E2F7325D}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团队成员</a:t>
          </a:r>
          <a:r>
            <a:rPr lang="zh-CN" altLang="en-US" sz="2400"/>
            <a:t/>
          </a:r>
          <a:endParaRPr lang="zh-CN" altLang="en-US" sz="2400"/>
        </a:p>
      </dgm:t>
    </dgm:pt>
    <dgm:pt modelId="{B5D9FB86-EEBE-488F-B7DE-B7CF5C9166C5}" cxnId="{5867B574-AECF-44C0-A732-E29555B0977E}" type="parTrans">
      <dgm:prSet/>
      <dgm:spPr/>
      <dgm:t>
        <a:bodyPr/>
        <a:p>
          <a:endParaRPr lang="zh-CN" altLang="en-US"/>
        </a:p>
      </dgm:t>
    </dgm:pt>
    <dgm:pt modelId="{D7D19B67-C01A-45D3-B5C7-B7E1B18A9F62}" cxnId="{5867B574-AECF-44C0-A732-E29555B0977E}" type="sibTrans">
      <dgm:prSet/>
      <dgm:spPr/>
      <dgm:t>
        <a:bodyPr/>
        <a:p>
          <a:endParaRPr lang="zh-CN" altLang="en-US"/>
        </a:p>
      </dgm:t>
    </dgm:pt>
    <dgm:pt modelId="{35600F67-42C2-4D1B-B072-DC2A36FCB136}">
      <dgm:prSet phldrT="[文本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/>
            <a:t>每个部落有一名酋长，他负责为部落内的各小队提供最好的栖息地</a:t>
          </a:r>
          <a:endParaRPr lang="zh-CN" altLang="en-US" sz="1600"/>
        </a:p>
      </dgm:t>
    </dgm:pt>
    <dgm:pt modelId="{B4BC79E1-FDBA-43D1-A988-1BE8090EDA7A}" cxnId="{DC47DB39-B06A-4D88-A6EC-55C7FDB54084}" type="parTrans">
      <dgm:prSet/>
      <dgm:spPr/>
      <dgm:t>
        <a:bodyPr/>
        <a:p>
          <a:endParaRPr lang="zh-CN" altLang="en-US"/>
        </a:p>
      </dgm:t>
    </dgm:pt>
    <dgm:pt modelId="{AD46A0AA-C45A-46D2-89AF-28390F99F9D0}" cxnId="{DC47DB39-B06A-4D88-A6EC-55C7FDB54084}" type="sibTrans">
      <dgm:prSet/>
      <dgm:spPr/>
      <dgm:t>
        <a:bodyPr/>
        <a:p>
          <a:endParaRPr lang="zh-CN" altLang="en-US"/>
        </a:p>
      </dgm:t>
    </dgm:pt>
    <dgm:pt modelId="{858F5700-75FD-4F4F-9625-CF2A8A2A31F0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/>
            <a:t>部落规模大小基于“邓巴数理论”而定（小于100人）</a:t>
          </a:r>
          <a:endParaRPr lang="zh-CN" altLang="en-US" sz="1600"/>
        </a:p>
      </dgm:t>
    </dgm:pt>
    <dgm:pt modelId="{7E16F1AC-622A-472C-866C-99796FFE6A2E}" cxnId="{75E41FF8-4D5F-4F24-8E60-A41BFFDF00BB}" type="parTrans">
      <dgm:prSet/>
      <dgm:spPr/>
    </dgm:pt>
    <dgm:pt modelId="{FC381703-5596-495B-AAC4-B3D5642E3916}" cxnId="{75E41FF8-4D5F-4F24-8E60-A41BFFDF00BB}" type="sibTrans">
      <dgm:prSet/>
      <dgm:spPr/>
    </dgm:pt>
    <dgm:pt modelId="{61F0DC84-7FFF-4FDD-9B5D-40960093AE83}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工作方式</a:t>
          </a:r>
          <a:r>
            <a:rPr lang="zh-CN" altLang="en-US" sz="2400"/>
            <a:t/>
          </a:r>
          <a:endParaRPr lang="zh-CN" altLang="en-US" sz="2400"/>
        </a:p>
      </dgm:t>
    </dgm:pt>
    <dgm:pt modelId="{2CB3CEFC-83E6-4DB9-B636-5287ACC11553}" cxnId="{38C0DECC-D5F0-4C86-BF1C-3D2CFB4C0D56}" type="parTrans">
      <dgm:prSet/>
      <dgm:spPr/>
      <dgm:t>
        <a:bodyPr/>
        <a:p>
          <a:endParaRPr lang="zh-CN" altLang="en-US"/>
        </a:p>
      </dgm:t>
    </dgm:pt>
    <dgm:pt modelId="{1FAE29ED-22A2-40FA-904A-0706E8542FE7}" cxnId="{38C0DECC-D5F0-4C86-BF1C-3D2CFB4C0D56}" type="sibTrans">
      <dgm:prSet/>
      <dgm:spPr/>
      <dgm:t>
        <a:bodyPr/>
        <a:p>
          <a:endParaRPr lang="zh-CN" altLang="en-US"/>
        </a:p>
      </dgm:t>
    </dgm:pt>
    <dgm:pt modelId="{2C0D9F89-7CE9-4195-96AC-FB27D6AA2EF6}">
      <dgm:prSet phldrT="[文本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/>
            <a:t>一个部落中的所有小队在同一个办公地点工作</a:t>
          </a:r>
          <a:r>
            <a:rPr lang="en-US" altLang="zh-CN" sz="1600"/>
            <a:t>,彼此相邻,</a:t>
          </a:r>
          <a:r>
            <a:rPr lang="zh-CN" altLang="en-US" sz="1600"/>
            <a:t>促进交流与合作</a:t>
          </a:r>
          <a:r>
            <a:rPr lang="zh-CN" altLang="en-US" sz="1600"/>
            <a:t/>
          </a:r>
          <a:endParaRPr lang="zh-CN" altLang="en-US" sz="1600"/>
        </a:p>
      </dgm:t>
    </dgm:pt>
    <dgm:pt modelId="{24D9371C-2787-474E-A690-5A09190A9707}" cxnId="{08B4EAEC-C728-4427-9E1D-E6715B9B2AE4}" type="parTrans">
      <dgm:prSet/>
      <dgm:spPr/>
      <dgm:t>
        <a:bodyPr/>
        <a:p>
          <a:endParaRPr lang="zh-CN" altLang="en-US"/>
        </a:p>
      </dgm:t>
    </dgm:pt>
    <dgm:pt modelId="{39E6AF7E-E529-4319-B552-AB363EF4CE26}" cxnId="{08B4EAEC-C728-4427-9E1D-E6715B9B2AE4}" type="sibTrans">
      <dgm:prSet/>
      <dgm:spPr/>
      <dgm:t>
        <a:bodyPr/>
        <a:p>
          <a:endParaRPr lang="zh-CN" altLang="en-US"/>
        </a:p>
      </dgm:t>
    </dgm:pt>
    <dgm:pt modelId="{83B1ED10-FFEA-443D-91FC-82BFBFBF5CEC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/>
            <a:t>定期在部落内开展非正式的聚会，</a:t>
          </a:r>
          <a:r>
            <a:rPr lang="zh-CN" altLang="en-US" sz="1600"/>
            <a:t>展示</a:t>
          </a:r>
          <a:r>
            <a:rPr lang="zh-CN" altLang="en-US" sz="1600"/>
            <a:t>做什么、已交付了什么，得到什么经验教训</a:t>
          </a:r>
          <a:endParaRPr lang="zh-CN" altLang="en-US" sz="1600"/>
        </a:p>
      </dgm:t>
    </dgm:pt>
    <dgm:pt modelId="{92016F1C-4D35-4617-B1BA-551A796C2C20}" cxnId="{4360521D-578C-4381-B62F-DF02E960B02E}" type="parTrans">
      <dgm:prSet/>
      <dgm:spPr/>
    </dgm:pt>
    <dgm:pt modelId="{D0DBB7A6-A2B0-4FC6-941C-79D383068F84}" cxnId="{4360521D-578C-4381-B62F-DF02E960B02E}" type="sibTrans">
      <dgm:prSet/>
      <dgm:spPr/>
    </dgm:pt>
    <dgm:pt modelId="{D5FB6A06-3991-4223-AD64-C4F7F6F4DF69}" type="pres">
      <dgm:prSet presAssocID="{468FBB7B-694A-47BF-865D-2F44C1051453}" presName="Name0" presStyleCnt="0">
        <dgm:presLayoutVars>
          <dgm:dir/>
          <dgm:animLvl val="lvl"/>
          <dgm:resizeHandles val="exact"/>
        </dgm:presLayoutVars>
      </dgm:prSet>
      <dgm:spPr/>
    </dgm:pt>
    <dgm:pt modelId="{5EB24CCF-928A-4018-A934-89F31F564A83}" type="pres">
      <dgm:prSet presAssocID="{BD5427FF-4EB1-4006-BF7F-42158E0C5129}" presName="composite" presStyleCnt="0"/>
      <dgm:spPr/>
    </dgm:pt>
    <dgm:pt modelId="{5D9704F8-5A95-419F-B794-1E2F82666BDB}" type="pres">
      <dgm:prSet presAssocID="{BD5427FF-4EB1-4006-BF7F-42158E0C51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0A6D3D8-DBC2-45B6-8DEF-789A72552BB4}" type="pres">
      <dgm:prSet presAssocID="{BD5427FF-4EB1-4006-BF7F-42158E0C5129}" presName="desTx" presStyleLbl="alignAccFollowNode1" presStyleIdx="0" presStyleCnt="3">
        <dgm:presLayoutVars>
          <dgm:bulletEnabled val="1"/>
        </dgm:presLayoutVars>
      </dgm:prSet>
      <dgm:spPr/>
    </dgm:pt>
    <dgm:pt modelId="{C4F6D2AE-A2A5-43DC-B705-8E8ECE0E1613}" type="pres">
      <dgm:prSet presAssocID="{D47F9812-1256-4E44-A6BE-BEC559BE8FF3}" presName="space" presStyleCnt="0"/>
      <dgm:spPr/>
    </dgm:pt>
    <dgm:pt modelId="{C1832C44-4F6B-4ABA-88DC-7D5A80779E4B}" type="pres">
      <dgm:prSet presAssocID="{FE969E54-0D5D-4815-BDC4-3309E2F7325D}" presName="composite" presStyleCnt="0"/>
      <dgm:spPr/>
    </dgm:pt>
    <dgm:pt modelId="{3E0BA246-3456-471B-AD87-1436FD251DD8}" type="pres">
      <dgm:prSet presAssocID="{FE969E54-0D5D-4815-BDC4-3309E2F732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3CF15AD-8A19-4E9A-9BED-239A79CAF737}" type="pres">
      <dgm:prSet presAssocID="{FE969E54-0D5D-4815-BDC4-3309E2F7325D}" presName="desTx" presStyleLbl="alignAccFollowNode1" presStyleIdx="1" presStyleCnt="3">
        <dgm:presLayoutVars>
          <dgm:bulletEnabled val="1"/>
        </dgm:presLayoutVars>
      </dgm:prSet>
      <dgm:spPr/>
    </dgm:pt>
    <dgm:pt modelId="{F4639A07-76C8-4329-80D5-712628979A9A}" type="pres">
      <dgm:prSet presAssocID="{D7D19B67-C01A-45D3-B5C7-B7E1B18A9F62}" presName="space" presStyleCnt="0"/>
      <dgm:spPr/>
    </dgm:pt>
    <dgm:pt modelId="{7F710124-E259-48A5-9895-471DE20AF50E}" type="pres">
      <dgm:prSet presAssocID="{61F0DC84-7FFF-4FDD-9B5D-40960093AE83}" presName="composite" presStyleCnt="0"/>
      <dgm:spPr/>
    </dgm:pt>
    <dgm:pt modelId="{FC453BFD-315B-4968-86FA-B7D3125F3320}" type="pres">
      <dgm:prSet presAssocID="{61F0DC84-7FFF-4FDD-9B5D-40960093AE8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357C82A-FE93-416B-AFBF-A74F9E99C4E4}" type="pres">
      <dgm:prSet presAssocID="{61F0DC84-7FFF-4FDD-9B5D-40960093AE8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B309626-ADAD-403C-AD11-3A892C1D1532}" srcId="{468FBB7B-694A-47BF-865D-2F44C1051453}" destId="{BD5427FF-4EB1-4006-BF7F-42158E0C5129}" srcOrd="0" destOrd="0" parTransId="{A2F6D805-3B53-408A-A2A3-20BC3BF0D242}" sibTransId="{D47F9812-1256-4E44-A6BE-BEC559BE8FF3}"/>
    <dgm:cxn modelId="{8CC44827-1067-44B2-92AF-5DDEC8F08DD1}" srcId="{BD5427FF-4EB1-4006-BF7F-42158E0C5129}" destId="{3A7B819B-DBE9-4610-B22A-5573EA6D532D}" srcOrd="0" destOrd="0" parTransId="{DC4BEA23-BF6E-42AD-9BF0-CFBDE86A80F1}" sibTransId="{0BF6ACD3-AE1A-4691-8CBE-DBE77AB8A685}"/>
    <dgm:cxn modelId="{2F91EF61-FBDB-4056-9A5E-A5867647F8CB}" srcId="{BD5427FF-4EB1-4006-BF7F-42158E0C5129}" destId="{D045C5C6-3E03-491F-9553-01437398C45E}" srcOrd="1" destOrd="0" parTransId="{41C9B3E3-39D3-4F4D-8E01-B429445BC885}" sibTransId="{61F8FF07-D3DF-42B7-9B14-CADA14E568A4}"/>
    <dgm:cxn modelId="{5867B574-AECF-44C0-A732-E29555B0977E}" srcId="{468FBB7B-694A-47BF-865D-2F44C1051453}" destId="{FE969E54-0D5D-4815-BDC4-3309E2F7325D}" srcOrd="1" destOrd="0" parTransId="{B5D9FB86-EEBE-488F-B7DE-B7CF5C9166C5}" sibTransId="{D7D19B67-C01A-45D3-B5C7-B7E1B18A9F62}"/>
    <dgm:cxn modelId="{DC47DB39-B06A-4D88-A6EC-55C7FDB54084}" srcId="{FE969E54-0D5D-4815-BDC4-3309E2F7325D}" destId="{35600F67-42C2-4D1B-B072-DC2A36FCB136}" srcOrd="0" destOrd="1" parTransId="{B4BC79E1-FDBA-43D1-A988-1BE8090EDA7A}" sibTransId="{AD46A0AA-C45A-46D2-89AF-28390F99F9D0}"/>
    <dgm:cxn modelId="{75E41FF8-4D5F-4F24-8E60-A41BFFDF00BB}" srcId="{FE969E54-0D5D-4815-BDC4-3309E2F7325D}" destId="{858F5700-75FD-4F4F-9625-CF2A8A2A31F0}" srcOrd="1" destOrd="1" parTransId="{7E16F1AC-622A-472C-866C-99796FFE6A2E}" sibTransId="{FC381703-5596-495B-AAC4-B3D5642E3916}"/>
    <dgm:cxn modelId="{38C0DECC-D5F0-4C86-BF1C-3D2CFB4C0D56}" srcId="{468FBB7B-694A-47BF-865D-2F44C1051453}" destId="{61F0DC84-7FFF-4FDD-9B5D-40960093AE83}" srcOrd="2" destOrd="0" parTransId="{2CB3CEFC-83E6-4DB9-B636-5287ACC11553}" sibTransId="{1FAE29ED-22A2-40FA-904A-0706E8542FE7}"/>
    <dgm:cxn modelId="{08B4EAEC-C728-4427-9E1D-E6715B9B2AE4}" srcId="{61F0DC84-7FFF-4FDD-9B5D-40960093AE83}" destId="{2C0D9F89-7CE9-4195-96AC-FB27D6AA2EF6}" srcOrd="0" destOrd="2" parTransId="{24D9371C-2787-474E-A690-5A09190A9707}" sibTransId="{39E6AF7E-E529-4319-B552-AB363EF4CE26}"/>
    <dgm:cxn modelId="{4360521D-578C-4381-B62F-DF02E960B02E}" srcId="{61F0DC84-7FFF-4FDD-9B5D-40960093AE83}" destId="{83B1ED10-FFEA-443D-91FC-82BFBFBF5CEC}" srcOrd="1" destOrd="2" parTransId="{92016F1C-4D35-4617-B1BA-551A796C2C20}" sibTransId="{D0DBB7A6-A2B0-4FC6-941C-79D383068F84}"/>
    <dgm:cxn modelId="{07AABF1D-616D-499A-B68E-9FF456B5900D}" type="presOf" srcId="{468FBB7B-694A-47BF-865D-2F44C1051453}" destId="{D5FB6A06-3991-4223-AD64-C4F7F6F4DF69}" srcOrd="0" destOrd="0" presId="urn:microsoft.com/office/officeart/2005/8/layout/hList1"/>
    <dgm:cxn modelId="{E8DE475F-AEB1-4246-8AB2-6692072B2B9E}" type="presParOf" srcId="{D5FB6A06-3991-4223-AD64-C4F7F6F4DF69}" destId="{5EB24CCF-928A-4018-A934-89F31F564A83}" srcOrd="0" destOrd="0" presId="urn:microsoft.com/office/officeart/2005/8/layout/hList1"/>
    <dgm:cxn modelId="{EC496D3F-A44F-439E-8546-08F42443E152}" type="presParOf" srcId="{5EB24CCF-928A-4018-A934-89F31F564A83}" destId="{5D9704F8-5A95-419F-B794-1E2F82666BDB}" srcOrd="0" destOrd="0" presId="urn:microsoft.com/office/officeart/2005/8/layout/hList1"/>
    <dgm:cxn modelId="{B663992A-93CD-45DB-B831-7A05EE1DA9D9}" type="presOf" srcId="{BD5427FF-4EB1-4006-BF7F-42158E0C5129}" destId="{5D9704F8-5A95-419F-B794-1E2F82666BDB}" srcOrd="0" destOrd="0" presId="urn:microsoft.com/office/officeart/2005/8/layout/hList1"/>
    <dgm:cxn modelId="{584827CC-70A9-446E-B43D-C5DCFFF1E8BA}" type="presParOf" srcId="{5EB24CCF-928A-4018-A934-89F31F564A83}" destId="{C0A6D3D8-DBC2-45B6-8DEF-789A72552BB4}" srcOrd="1" destOrd="0" presId="urn:microsoft.com/office/officeart/2005/8/layout/hList1"/>
    <dgm:cxn modelId="{D2317CA6-A41C-44EA-B172-9FF64C620A36}" type="presOf" srcId="{3A7B819B-DBE9-4610-B22A-5573EA6D532D}" destId="{C0A6D3D8-DBC2-45B6-8DEF-789A72552BB4}" srcOrd="0" destOrd="0" presId="urn:microsoft.com/office/officeart/2005/8/layout/hList1"/>
    <dgm:cxn modelId="{EFC1AF44-B07E-47D1-BAA5-4A4A534EDAB0}" type="presOf" srcId="{D045C5C6-3E03-491F-9553-01437398C45E}" destId="{C0A6D3D8-DBC2-45B6-8DEF-789A72552BB4}" srcOrd="0" destOrd="1" presId="urn:microsoft.com/office/officeart/2005/8/layout/hList1"/>
    <dgm:cxn modelId="{00024518-1E73-46B1-BD10-00704C51C6BD}" type="presParOf" srcId="{D5FB6A06-3991-4223-AD64-C4F7F6F4DF69}" destId="{C4F6D2AE-A2A5-43DC-B705-8E8ECE0E1613}" srcOrd="1" destOrd="0" presId="urn:microsoft.com/office/officeart/2005/8/layout/hList1"/>
    <dgm:cxn modelId="{A0B03189-2832-44E7-910E-8FCE2036CCD5}" type="presParOf" srcId="{D5FB6A06-3991-4223-AD64-C4F7F6F4DF69}" destId="{C1832C44-4F6B-4ABA-88DC-7D5A80779E4B}" srcOrd="2" destOrd="0" presId="urn:microsoft.com/office/officeart/2005/8/layout/hList1"/>
    <dgm:cxn modelId="{CE9376AB-1901-4CF1-8F19-79C14718A46F}" type="presParOf" srcId="{C1832C44-4F6B-4ABA-88DC-7D5A80779E4B}" destId="{3E0BA246-3456-471B-AD87-1436FD251DD8}" srcOrd="0" destOrd="2" presId="urn:microsoft.com/office/officeart/2005/8/layout/hList1"/>
    <dgm:cxn modelId="{D6BAA87E-8FE1-4A72-82D8-442ED72B0494}" type="presOf" srcId="{FE969E54-0D5D-4815-BDC4-3309E2F7325D}" destId="{3E0BA246-3456-471B-AD87-1436FD251DD8}" srcOrd="0" destOrd="0" presId="urn:microsoft.com/office/officeart/2005/8/layout/hList1"/>
    <dgm:cxn modelId="{C50A1165-C982-4D64-BB3E-80A8786264F3}" type="presParOf" srcId="{C1832C44-4F6B-4ABA-88DC-7D5A80779E4B}" destId="{33CF15AD-8A19-4E9A-9BED-239A79CAF737}" srcOrd="1" destOrd="2" presId="urn:microsoft.com/office/officeart/2005/8/layout/hList1"/>
    <dgm:cxn modelId="{FC9128B8-38C4-43F1-906B-BC808D71FEA5}" type="presOf" srcId="{35600F67-42C2-4D1B-B072-DC2A36FCB136}" destId="{33CF15AD-8A19-4E9A-9BED-239A79CAF737}" srcOrd="0" destOrd="0" presId="urn:microsoft.com/office/officeart/2005/8/layout/hList1"/>
    <dgm:cxn modelId="{266353C9-F2AB-4B8C-A3EF-079F2765DF43}" type="presOf" srcId="{858F5700-75FD-4F4F-9625-CF2A8A2A31F0}" destId="{33CF15AD-8A19-4E9A-9BED-239A79CAF737}" srcOrd="0" destOrd="1" presId="urn:microsoft.com/office/officeart/2005/8/layout/hList1"/>
    <dgm:cxn modelId="{CB96BDAA-63F6-4F03-887C-B62FA684CD25}" type="presParOf" srcId="{D5FB6A06-3991-4223-AD64-C4F7F6F4DF69}" destId="{F4639A07-76C8-4329-80D5-712628979A9A}" srcOrd="3" destOrd="0" presId="urn:microsoft.com/office/officeart/2005/8/layout/hList1"/>
    <dgm:cxn modelId="{321ECB41-ABD2-44C5-B2EA-3F0283E784F8}" type="presParOf" srcId="{D5FB6A06-3991-4223-AD64-C4F7F6F4DF69}" destId="{7F710124-E259-48A5-9895-471DE20AF50E}" srcOrd="4" destOrd="0" presId="urn:microsoft.com/office/officeart/2005/8/layout/hList1"/>
    <dgm:cxn modelId="{12790FB2-2FAD-4587-887B-0D602506645D}" type="presParOf" srcId="{7F710124-E259-48A5-9895-471DE20AF50E}" destId="{FC453BFD-315B-4968-86FA-B7D3125F3320}" srcOrd="0" destOrd="4" presId="urn:microsoft.com/office/officeart/2005/8/layout/hList1"/>
    <dgm:cxn modelId="{8F251F99-C223-4072-8496-0F4D3D66D7DF}" type="presOf" srcId="{61F0DC84-7FFF-4FDD-9B5D-40960093AE83}" destId="{FC453BFD-315B-4968-86FA-B7D3125F3320}" srcOrd="0" destOrd="0" presId="urn:microsoft.com/office/officeart/2005/8/layout/hList1"/>
    <dgm:cxn modelId="{ADACAD68-1E1F-4927-91F5-B82A2AAC123D}" type="presParOf" srcId="{7F710124-E259-48A5-9895-471DE20AF50E}" destId="{B357C82A-FE93-416B-AFBF-A74F9E99C4E4}" srcOrd="1" destOrd="4" presId="urn:microsoft.com/office/officeart/2005/8/layout/hList1"/>
    <dgm:cxn modelId="{15566865-3944-4492-B694-5C623AA5B83D}" type="presOf" srcId="{2C0D9F89-7CE9-4195-96AC-FB27D6AA2EF6}" destId="{B357C82A-FE93-416B-AFBF-A74F9E99C4E4}" srcOrd="0" destOrd="0" presId="urn:microsoft.com/office/officeart/2005/8/layout/hList1"/>
    <dgm:cxn modelId="{B469E83D-FA09-4A86-BC8D-5867EA6B5F65}" type="presOf" srcId="{83B1ED10-FFEA-443D-91FC-82BFBFBF5CEC}" destId="{B357C82A-FE93-416B-AFBF-A74F9E99C4E4}" srcOrd="0" destOrd="1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68C167-2C01-4B0B-81C4-726248B418D0}" type="doc">
      <dgm:prSet loTypeId="relationship" loCatId="relationship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1D7F6E08-72A6-46CC-8870-C881D1493500}">
      <dgm:prSet phldrT="[文本]" phldr="0" custT="0"/>
      <dgm:spPr/>
      <dgm:t>
        <a:bodyPr vert="horz" wrap="square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ym typeface="+mn-ea"/>
            </a:rPr>
            <a:t>Spotify产品开发的核心理念</a:t>
          </a:r>
          <a:r>
            <a:rPr lang="zh-CN" altLang="en-US"/>
            <a:t/>
          </a:r>
          <a:endParaRPr lang="zh-CN" altLang="en-US"/>
        </a:p>
      </dgm:t>
    </dgm:pt>
    <dgm:pt modelId="{59A2FE02-4165-4339-BF9A-AEAE1424E52B}" cxnId="{F2743059-3C7D-4848-B02D-3DB65CDCDB7E}" type="parTrans">
      <dgm:prSet/>
      <dgm:spPr/>
      <dgm:t>
        <a:bodyPr/>
        <a:p>
          <a:endParaRPr lang="zh-CN" altLang="en-US"/>
        </a:p>
      </dgm:t>
    </dgm:pt>
    <dgm:pt modelId="{E44612D1-CAFE-4D30-B4AA-78C3474158AA}" cxnId="{F2743059-3C7D-4848-B02D-3DB65CDCDB7E}" type="sibTrans">
      <dgm:prSet/>
      <dgm:spPr/>
      <dgm:t>
        <a:bodyPr/>
        <a:p>
          <a:endParaRPr lang="zh-CN" altLang="en-US"/>
        </a:p>
      </dgm:t>
    </dgm:pt>
    <dgm:pt modelId="{D15727BE-4BB4-41E2-BFCD-1CE00CE9A014}">
      <dgm:prSet phldrT="[文本]" phldr="0" custT="0"/>
      <dgm:spPr/>
      <dgm:t>
        <a:bodyPr vert="horz" wrap="square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创造革命性的产品，通过早期低成本的原型设计来控制产品风险</a:t>
          </a:r>
          <a:endParaRPr lang="zh-CN" altLang="en-US"/>
        </a:p>
      </dgm:t>
    </dgm:pt>
    <dgm:pt modelId="{1F3BA15B-B772-426D-8549-F05D47B0B0FC}" cxnId="{5C315636-FFC4-4C13-A80E-0E3FC40B9359}" type="parTrans">
      <dgm:prSet/>
      <dgm:spPr/>
      <dgm:t>
        <a:bodyPr/>
        <a:p>
          <a:endParaRPr lang="zh-CN" altLang="en-US"/>
        </a:p>
      </dgm:t>
    </dgm:pt>
    <dgm:pt modelId="{021F6AB3-21C2-4079-A40A-CA1B5C51BD93}" cxnId="{5C315636-FFC4-4C13-A80E-0E3FC40B9359}" type="sibTrans">
      <dgm:prSet/>
      <dgm:spPr/>
      <dgm:t>
        <a:bodyPr/>
        <a:p>
          <a:endParaRPr lang="zh-CN" altLang="en-US"/>
        </a:p>
      </dgm:t>
    </dgm:pt>
    <dgm:pt modelId="{24DAAE02-02E7-4412-8074-A0C4CAA380D7}">
      <dgm:prSet phldrT="[文本]" phldr="0" custT="0"/>
      <dgm:spPr/>
      <dgm:t>
        <a:bodyPr vert="horz" wrap="square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品质不过关决不发布产品，即便是落后于既定的发布日期</a:t>
          </a:r>
          <a:endParaRPr lang="zh-CN" altLang="en-US"/>
        </a:p>
      </dgm:t>
    </dgm:pt>
    <dgm:pt modelId="{A85E77B5-A1A5-43C8-9868-413E99F101A0}" cxnId="{37756679-A72E-4EED-A36B-6DF8DDA82F05}" type="parTrans">
      <dgm:prSet/>
      <dgm:spPr/>
      <dgm:t>
        <a:bodyPr/>
        <a:p>
          <a:endParaRPr lang="zh-CN" altLang="en-US"/>
        </a:p>
      </dgm:t>
    </dgm:pt>
    <dgm:pt modelId="{E253A3F8-AA58-4BB8-A0BD-0BB7ECC546C3}" cxnId="{37756679-A72E-4EED-A36B-6DF8DDA82F05}" type="sibTrans">
      <dgm:prSet/>
      <dgm:spPr/>
      <dgm:t>
        <a:bodyPr/>
        <a:p>
          <a:endParaRPr lang="zh-CN" altLang="en-US"/>
        </a:p>
      </dgm:t>
    </dgm:pt>
    <dgm:pt modelId="{A5880797-7454-4E44-8518-F4D8354F0963}">
      <dgm:prSet phldrT="[文本]" phldr="0" custT="0"/>
      <dgm:spPr/>
      <dgm:t>
        <a:bodyPr vert="horz" wrap="square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通过产品发布后持续地调整优化，来确保产品从发布时就表现优异，直至最后得到惊艳的产品</a:t>
          </a:r>
          <a:endParaRPr lang="zh-CN" altLang="en-US"/>
        </a:p>
      </dgm:t>
    </dgm:pt>
    <dgm:pt modelId="{96CD46E7-D239-40C7-B5C4-376FEEE43C15}" cxnId="{F7E6FB4A-D0B6-4699-A3A1-20B74CE0B267}" type="parTrans">
      <dgm:prSet/>
      <dgm:spPr/>
      <dgm:t>
        <a:bodyPr/>
        <a:p>
          <a:endParaRPr lang="zh-CN" altLang="en-US"/>
        </a:p>
      </dgm:t>
    </dgm:pt>
    <dgm:pt modelId="{0076998F-56E1-4A10-A709-E2811BD7C4FB}" cxnId="{F7E6FB4A-D0B6-4699-A3A1-20B74CE0B267}" type="sibTrans">
      <dgm:prSet/>
      <dgm:spPr/>
      <dgm:t>
        <a:bodyPr/>
        <a:p>
          <a:endParaRPr lang="zh-CN" altLang="en-US"/>
        </a:p>
      </dgm:t>
    </dgm:pt>
    <dgm:pt modelId="{CF42B0CB-CDDD-42A1-B3A1-FBB34F262C63}" type="pres">
      <dgm:prSet presAssocID="{6068C167-2C01-4B0B-81C4-726248B418D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2502C2-594A-4A13-A5FF-5CD5841BD847}" type="pres">
      <dgm:prSet presAssocID="{1D7F6E08-72A6-46CC-8870-C881D1493500}" presName="centerShape" presStyleLbl="node0" presStyleIdx="0" presStyleCnt="1"/>
      <dgm:spPr/>
    </dgm:pt>
    <dgm:pt modelId="{B849A6F3-9933-4C36-AF65-6098308CBC3C}" type="pres">
      <dgm:prSet presAssocID="{1F3BA15B-B772-426D-8549-F05D47B0B0FC}" presName="parTrans" presStyleLbl="bgSibTrans2D1" presStyleIdx="0" presStyleCnt="3"/>
      <dgm:spPr/>
    </dgm:pt>
    <dgm:pt modelId="{B1756079-1332-4090-9A47-D2C0EDB7FB22}" type="pres">
      <dgm:prSet presAssocID="{D15727BE-4BB4-41E2-BFCD-1CE00CE9A014}" presName="node" presStyleLbl="node1" presStyleIdx="0" presStyleCnt="3">
        <dgm:presLayoutVars>
          <dgm:bulletEnabled val="1"/>
        </dgm:presLayoutVars>
      </dgm:prSet>
      <dgm:spPr/>
    </dgm:pt>
    <dgm:pt modelId="{8A478794-BDE0-4AD6-9479-89CDBFC37EB7}" type="pres">
      <dgm:prSet presAssocID="{A85E77B5-A1A5-43C8-9868-413E99F101A0}" presName="parTrans" presStyleLbl="bgSibTrans2D1" presStyleIdx="1" presStyleCnt="3"/>
      <dgm:spPr/>
    </dgm:pt>
    <dgm:pt modelId="{3868CDED-247C-4EE9-95A2-ED400A267946}" type="pres">
      <dgm:prSet presAssocID="{24DAAE02-02E7-4412-8074-A0C4CAA380D7}" presName="node" presStyleLbl="node1" presStyleIdx="1" presStyleCnt="3">
        <dgm:presLayoutVars>
          <dgm:bulletEnabled val="1"/>
        </dgm:presLayoutVars>
      </dgm:prSet>
      <dgm:spPr/>
    </dgm:pt>
    <dgm:pt modelId="{D0718308-59AC-43E6-A882-4828EE4494C2}" type="pres">
      <dgm:prSet presAssocID="{96CD46E7-D239-40C7-B5C4-376FEEE43C15}" presName="parTrans" presStyleLbl="bgSibTrans2D1" presStyleIdx="2" presStyleCnt="3"/>
      <dgm:spPr/>
    </dgm:pt>
    <dgm:pt modelId="{5E0D0BC9-3E91-4623-8C1A-C4A70EB3594B}" type="pres">
      <dgm:prSet presAssocID="{A5880797-7454-4E44-8518-F4D8354F0963}" presName="node" presStyleLbl="node1" presStyleIdx="2" presStyleCnt="3">
        <dgm:presLayoutVars>
          <dgm:bulletEnabled val="1"/>
        </dgm:presLayoutVars>
      </dgm:prSet>
      <dgm:spPr/>
    </dgm:pt>
  </dgm:ptLst>
  <dgm:cxnLst>
    <dgm:cxn modelId="{F2743059-3C7D-4848-B02D-3DB65CDCDB7E}" srcId="{6068C167-2C01-4B0B-81C4-726248B418D0}" destId="{1D7F6E08-72A6-46CC-8870-C881D1493500}" srcOrd="0" destOrd="0" parTransId="{59A2FE02-4165-4339-BF9A-AEAE1424E52B}" sibTransId="{E44612D1-CAFE-4D30-B4AA-78C3474158AA}"/>
    <dgm:cxn modelId="{5C315636-FFC4-4C13-A80E-0E3FC40B9359}" srcId="{1D7F6E08-72A6-46CC-8870-C881D1493500}" destId="{D15727BE-4BB4-41E2-BFCD-1CE00CE9A014}" srcOrd="0" destOrd="0" parTransId="{1F3BA15B-B772-426D-8549-F05D47B0B0FC}" sibTransId="{021F6AB3-21C2-4079-A40A-CA1B5C51BD93}"/>
    <dgm:cxn modelId="{37756679-A72E-4EED-A36B-6DF8DDA82F05}" srcId="{1D7F6E08-72A6-46CC-8870-C881D1493500}" destId="{24DAAE02-02E7-4412-8074-A0C4CAA380D7}" srcOrd="1" destOrd="0" parTransId="{A85E77B5-A1A5-43C8-9868-413E99F101A0}" sibTransId="{E253A3F8-AA58-4BB8-A0BD-0BB7ECC546C3}"/>
    <dgm:cxn modelId="{F7E6FB4A-D0B6-4699-A3A1-20B74CE0B267}" srcId="{1D7F6E08-72A6-46CC-8870-C881D1493500}" destId="{A5880797-7454-4E44-8518-F4D8354F0963}" srcOrd="2" destOrd="0" parTransId="{96CD46E7-D239-40C7-B5C4-376FEEE43C15}" sibTransId="{0076998F-56E1-4A10-A709-E2811BD7C4FB}"/>
    <dgm:cxn modelId="{ABF8158B-A177-4E0D-9B4A-40260B72AA67}" type="presOf" srcId="{6068C167-2C01-4B0B-81C4-726248B418D0}" destId="{CF42B0CB-CDDD-42A1-B3A1-FBB34F262C63}" srcOrd="0" destOrd="0" presId="urn:microsoft.com/office/officeart/2005/8/layout/radial4"/>
    <dgm:cxn modelId="{C5BC23DD-9828-48D0-B67E-B0F5390EF9DA}" type="presParOf" srcId="{CF42B0CB-CDDD-42A1-B3A1-FBB34F262C63}" destId="{B52502C2-594A-4A13-A5FF-5CD5841BD847}" srcOrd="0" destOrd="0" presId="urn:microsoft.com/office/officeart/2005/8/layout/radial4"/>
    <dgm:cxn modelId="{238B3AED-24EF-4E64-BBC3-8E7F66D24684}" type="presOf" srcId="{1D7F6E08-72A6-46CC-8870-C881D1493500}" destId="{B52502C2-594A-4A13-A5FF-5CD5841BD847}" srcOrd="0" destOrd="0" presId="urn:microsoft.com/office/officeart/2005/8/layout/radial4"/>
    <dgm:cxn modelId="{CD89AF27-5CB9-4282-B0C6-A868E73F3DA0}" type="presParOf" srcId="{CF42B0CB-CDDD-42A1-B3A1-FBB34F262C63}" destId="{B849A6F3-9933-4C36-AF65-6098308CBC3C}" srcOrd="1" destOrd="0" presId="urn:microsoft.com/office/officeart/2005/8/layout/radial4"/>
    <dgm:cxn modelId="{E7CC4C44-9BB5-4044-9A64-44F90440484A}" type="presOf" srcId="{1F3BA15B-B772-426D-8549-F05D47B0B0FC}" destId="{B849A6F3-9933-4C36-AF65-6098308CBC3C}" srcOrd="0" destOrd="0" presId="urn:microsoft.com/office/officeart/2005/8/layout/radial4"/>
    <dgm:cxn modelId="{DCB1377C-BC58-4C36-BD8B-1E42F6486198}" type="presParOf" srcId="{CF42B0CB-CDDD-42A1-B3A1-FBB34F262C63}" destId="{B1756079-1332-4090-9A47-D2C0EDB7FB22}" srcOrd="2" destOrd="0" presId="urn:microsoft.com/office/officeart/2005/8/layout/radial4"/>
    <dgm:cxn modelId="{C807453B-AA53-45D2-B99E-AF340FE053E8}" type="presOf" srcId="{D15727BE-4BB4-41E2-BFCD-1CE00CE9A014}" destId="{B1756079-1332-4090-9A47-D2C0EDB7FB22}" srcOrd="0" destOrd="0" presId="urn:microsoft.com/office/officeart/2005/8/layout/radial4"/>
    <dgm:cxn modelId="{1E781105-FF38-490C-B4D8-E9C4482F5C6A}" type="presParOf" srcId="{CF42B0CB-CDDD-42A1-B3A1-FBB34F262C63}" destId="{8A478794-BDE0-4AD6-9479-89CDBFC37EB7}" srcOrd="3" destOrd="0" presId="urn:microsoft.com/office/officeart/2005/8/layout/radial4"/>
    <dgm:cxn modelId="{8487AD8A-192E-4CC1-8F4B-CAADFAAABE4A}" type="presOf" srcId="{A85E77B5-A1A5-43C8-9868-413E99F101A0}" destId="{8A478794-BDE0-4AD6-9479-89CDBFC37EB7}" srcOrd="0" destOrd="0" presId="urn:microsoft.com/office/officeart/2005/8/layout/radial4"/>
    <dgm:cxn modelId="{655E271D-0035-4721-B9B0-326DC72619DF}" type="presParOf" srcId="{CF42B0CB-CDDD-42A1-B3A1-FBB34F262C63}" destId="{3868CDED-247C-4EE9-95A2-ED400A267946}" srcOrd="4" destOrd="0" presId="urn:microsoft.com/office/officeart/2005/8/layout/radial4"/>
    <dgm:cxn modelId="{73F10F0D-A538-443C-9222-228800D407BE}" type="presOf" srcId="{24DAAE02-02E7-4412-8074-A0C4CAA380D7}" destId="{3868CDED-247C-4EE9-95A2-ED400A267946}" srcOrd="0" destOrd="0" presId="urn:microsoft.com/office/officeart/2005/8/layout/radial4"/>
    <dgm:cxn modelId="{6852C900-186D-4295-810C-E576F3BBCC2A}" type="presParOf" srcId="{CF42B0CB-CDDD-42A1-B3A1-FBB34F262C63}" destId="{D0718308-59AC-43E6-A882-4828EE4494C2}" srcOrd="5" destOrd="0" presId="urn:microsoft.com/office/officeart/2005/8/layout/radial4"/>
    <dgm:cxn modelId="{45D84DA9-25E7-40FE-AFDA-80E67B9BC8C5}" type="presOf" srcId="{96CD46E7-D239-40C7-B5C4-376FEEE43C15}" destId="{D0718308-59AC-43E6-A882-4828EE4494C2}" srcOrd="0" destOrd="0" presId="urn:microsoft.com/office/officeart/2005/8/layout/radial4"/>
    <dgm:cxn modelId="{7C449E4F-4236-4AB9-B1AE-7B318CB573F4}" type="presParOf" srcId="{CF42B0CB-CDDD-42A1-B3A1-FBB34F262C63}" destId="{5E0D0BC9-3E91-4623-8C1A-C4A70EB3594B}" srcOrd="6" destOrd="0" presId="urn:microsoft.com/office/officeart/2005/8/layout/radial4"/>
    <dgm:cxn modelId="{BB57C87F-EF50-46BF-A6FF-610706878ACC}" type="presOf" srcId="{A5880797-7454-4E44-8518-F4D8354F0963}" destId="{5E0D0BC9-3E91-4623-8C1A-C4A70EB3594B}" srcOrd="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BEA8DFF6-0BBC-4765-94CE-726AE7249D2C}">
      <dsp:nvSpPr>
        <dsp:cNvPr id="4" name="圆角矩形 3"/>
        <dsp:cNvSpPr/>
      </dsp:nvSpPr>
      <dsp:spPr bwMode="white">
        <a:xfrm>
          <a:off x="0" y="1112202"/>
          <a:ext cx="1839917" cy="120960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1112202"/>
        <a:ext cx="1839917" cy="1209600"/>
      </dsp:txXfrm>
    </dsp:sp>
    <dsp:sp modelId="{A527D8D7-AE0F-41E2-B0A5-F384C5C9B908}">
      <dsp:nvSpPr>
        <dsp:cNvPr id="5" name="圆角矩形 4"/>
        <dsp:cNvSpPr/>
      </dsp:nvSpPr>
      <dsp:spPr bwMode="white">
        <a:xfrm>
          <a:off x="376850" y="1848168"/>
          <a:ext cx="1839917" cy="245808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99568" tIns="99568" rIns="99568" bIns="99568" anchor="t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  <a:latin typeface="+mn-ea"/>
            </a:rPr>
            <a:t>组织架构</a:t>
          </a:r>
          <a:endParaRPr lang="zh-CN" altLang="en-US" sz="1400">
            <a:solidFill>
              <a:schemeClr val="dk1"/>
            </a:solidFill>
            <a:latin typeface="+mn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  <a:latin typeface="+mn-ea"/>
            </a:rPr>
            <a:t>Squad（小队）</a:t>
          </a:r>
          <a:endParaRPr lang="zh-CN" altLang="en-US" sz="1400">
            <a:solidFill>
              <a:schemeClr val="dk1"/>
            </a:solidFill>
            <a:latin typeface="+mn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  <a:latin typeface="+mn-ea"/>
            </a:rPr>
            <a:t>Tribe（部落）</a:t>
          </a:r>
          <a:endParaRPr lang="zh-CN" altLang="en-US" sz="1400">
            <a:solidFill>
              <a:schemeClr val="dk1"/>
            </a:solidFill>
            <a:latin typeface="+mn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  <a:latin typeface="+mn-ea"/>
            </a:rPr>
            <a:t>Chapter（分会）</a:t>
          </a:r>
          <a:endParaRPr lang="zh-CN" altLang="en-US" sz="1400">
            <a:solidFill>
              <a:schemeClr val="dk1"/>
            </a:solidFill>
            <a:latin typeface="+mn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  <a:latin typeface="+mn-ea"/>
            </a:rPr>
            <a:t>Guild（协会）</a:t>
          </a:r>
          <a:endParaRPr lang="zh-CN" altLang="en-US" sz="1400">
            <a:solidFill>
              <a:schemeClr val="dk1"/>
            </a:solidFill>
            <a:latin typeface="+mn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  <a:latin typeface="+mn-ea"/>
            </a:rPr>
            <a:t>思考</a:t>
          </a:r>
          <a:r>
            <a:rPr lang="zh-CN" altLang="en-US" sz="1400">
              <a:solidFill>
                <a:schemeClr val="dk1"/>
              </a:solidFill>
              <a:latin typeface="+mn-ea"/>
            </a:rPr>
            <a:t>协同</a:t>
          </a:r>
          <a:r>
            <a:rPr lang="zh-CN" altLang="en-US" sz="1400">
              <a:solidFill>
                <a:schemeClr val="dk1"/>
              </a:solidFill>
              <a:latin typeface="+mn-ea"/>
            </a:rPr>
            <a:t>环节</a:t>
          </a:r>
          <a:r>
            <a:rPr lang="zh-CN" altLang="en-US" sz="1400">
              <a:solidFill>
                <a:schemeClr val="dk1"/>
              </a:solidFill>
              <a:latin typeface="+mn-ea"/>
            </a:rPr>
            <a:t>信息</a:t>
          </a:r>
          <a:r>
            <a:rPr lang="zh-CN" altLang="en-US" sz="1400">
              <a:solidFill>
                <a:schemeClr val="dk1"/>
              </a:solidFill>
              <a:latin typeface="+mn-ea"/>
            </a:rPr>
            <a:t>共享</a:t>
          </a:r>
          <a:r>
            <a:rPr lang="zh-CN" altLang="en-US" sz="1400">
              <a:solidFill>
                <a:schemeClr val="dk1"/>
              </a:solidFill>
              <a:latin typeface="+mn-ea"/>
            </a:rPr>
            <a:t>问题</a:t>
          </a:r>
          <a:endParaRPr lang="zh-CN" altLang="en-US" sz="1400">
            <a:solidFill>
              <a:schemeClr val="dk1"/>
            </a:solidFill>
            <a:latin typeface="+mn-ea"/>
          </a:endParaRPr>
        </a:p>
      </dsp:txBody>
      <dsp:txXfrm>
        <a:off x="376850" y="1848168"/>
        <a:ext cx="1839917" cy="2458085"/>
      </dsp:txXfrm>
    </dsp:sp>
    <dsp:sp modelId="{21AD7683-4E21-48FB-A2B0-38429FA73B13}">
      <dsp:nvSpPr>
        <dsp:cNvPr id="6" name="右箭头 5"/>
        <dsp:cNvSpPr/>
      </dsp:nvSpPr>
      <dsp:spPr bwMode="white">
        <a:xfrm>
          <a:off x="2102106" y="1251142"/>
          <a:ext cx="591321" cy="45808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102106" y="1251142"/>
        <a:ext cx="591321" cy="458086"/>
      </dsp:txXfrm>
    </dsp:sp>
    <dsp:sp modelId="{4201241F-A758-4825-9A41-CBED0FF9E993}">
      <dsp:nvSpPr>
        <dsp:cNvPr id="9" name="圆角矩形 8"/>
        <dsp:cNvSpPr/>
      </dsp:nvSpPr>
      <dsp:spPr bwMode="white">
        <a:xfrm>
          <a:off x="2955616" y="1112202"/>
          <a:ext cx="1839917" cy="120960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955616" y="1112202"/>
        <a:ext cx="1839917" cy="1209600"/>
      </dsp:txXfrm>
    </dsp:sp>
    <dsp:sp modelId="{BFC7A65B-961A-4F69-8CB3-248457E85C87}">
      <dsp:nvSpPr>
        <dsp:cNvPr id="10" name="圆角矩形 9"/>
        <dsp:cNvSpPr/>
      </dsp:nvSpPr>
      <dsp:spPr bwMode="white">
        <a:xfrm>
          <a:off x="3332467" y="1848168"/>
          <a:ext cx="1839917" cy="245808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113792" tIns="113792" rIns="113792" bIns="113792" anchor="t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>
              <a:solidFill>
                <a:schemeClr val="dk1"/>
              </a:solidFill>
            </a:rPr>
            <a:t>Think it 思考</a:t>
          </a:r>
          <a:endParaRPr lang="zh-CN" altLang="en-US" sz="160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>
              <a:solidFill>
                <a:schemeClr val="dk1"/>
              </a:solidFill>
            </a:rPr>
            <a:t>Build it 构建</a:t>
          </a:r>
          <a:endParaRPr lang="zh-CN" altLang="en-US" sz="160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>
              <a:solidFill>
                <a:schemeClr val="dk1"/>
              </a:solidFill>
            </a:rPr>
            <a:t>Ship it 发布</a:t>
          </a:r>
          <a:endParaRPr lang="zh-CN" altLang="en-US" sz="160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>
              <a:solidFill>
                <a:schemeClr val="dk1"/>
              </a:solidFill>
            </a:rPr>
            <a:t>Tweak It调整</a:t>
          </a:r>
          <a:endParaRPr lang="zh-CN" altLang="en-US" sz="160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>
              <a:solidFill>
                <a:schemeClr val="dk1"/>
              </a:solidFill>
            </a:rPr>
            <a:t>部队</a:t>
          </a:r>
          <a:r>
            <a:rPr lang="zh-CN" altLang="en-US" sz="1600">
              <a:solidFill>
                <a:schemeClr val="dk1"/>
              </a:solidFill>
            </a:rPr>
            <a:t>与</a:t>
          </a:r>
          <a:r>
            <a:rPr lang="zh-CN" altLang="en-US" sz="1600">
              <a:solidFill>
                <a:schemeClr val="dk1"/>
              </a:solidFill>
            </a:rPr>
            <a:t>企业</a:t>
          </a:r>
          <a:endParaRPr lang="zh-CN" altLang="en-US" sz="1600">
            <a:solidFill>
              <a:schemeClr val="dk1"/>
            </a:solidFill>
          </a:endParaRPr>
        </a:p>
      </dsp:txBody>
      <dsp:txXfrm>
        <a:off x="3332467" y="1848168"/>
        <a:ext cx="1839917" cy="2458085"/>
      </dsp:txXfrm>
    </dsp:sp>
    <dsp:sp modelId="{5D27C5B2-FAF5-4B9E-8CE5-8F54D12F7C36}">
      <dsp:nvSpPr>
        <dsp:cNvPr id="11" name="右箭头 10"/>
        <dsp:cNvSpPr/>
      </dsp:nvSpPr>
      <dsp:spPr bwMode="white">
        <a:xfrm>
          <a:off x="5057723" y="1251142"/>
          <a:ext cx="591321" cy="45808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057723" y="1251142"/>
        <a:ext cx="591321" cy="458086"/>
      </dsp:txXfrm>
    </dsp:sp>
    <dsp:sp modelId="{6EADA40E-ECF8-4EF2-9B35-A9DD5D6A50D5}">
      <dsp:nvSpPr>
        <dsp:cNvPr id="14" name="圆角矩形 13"/>
        <dsp:cNvSpPr/>
      </dsp:nvSpPr>
      <dsp:spPr bwMode="white">
        <a:xfrm>
          <a:off x="5911232" y="1112202"/>
          <a:ext cx="1839917" cy="120960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911232" y="1112202"/>
        <a:ext cx="1839917" cy="1209600"/>
      </dsp:txXfrm>
    </dsp:sp>
    <dsp:sp modelId="{39BA4712-27E2-4423-ADD6-9F9BD3D8FB35}">
      <dsp:nvSpPr>
        <dsp:cNvPr id="15" name="圆角矩形 14"/>
        <dsp:cNvSpPr/>
      </dsp:nvSpPr>
      <dsp:spPr bwMode="white">
        <a:xfrm>
          <a:off x="6288083" y="1848168"/>
          <a:ext cx="1839917" cy="245808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99568" tIns="99568" rIns="99568" bIns="99568" anchor="t"/>
        <a:lstStyle>
          <a:lvl1pPr algn="l">
            <a:defRPr sz="28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</a:rPr>
            <a:t>通过文化和价值观来进行管理</a:t>
          </a:r>
          <a:endParaRPr lang="zh-CN" altLang="en-US" sz="140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</a:rPr>
            <a:t>管理小队自主性</a:t>
          </a:r>
          <a:endParaRPr lang="zh-CN" altLang="en-US" sz="140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</a:rPr>
            <a:t>管理标准化</a:t>
          </a:r>
          <a:endParaRPr lang="zh-CN" altLang="en-US" sz="140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</a:rPr>
            <a:t>管理部署上线</a:t>
          </a:r>
          <a:endParaRPr lang="zh-CN" altLang="en-US" sz="140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</a:rPr>
            <a:t>如何管理失败</a:t>
          </a:r>
          <a:endParaRPr lang="zh-CN" altLang="en-US" sz="140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</a:rPr>
            <a:t>如何管理创新</a:t>
          </a:r>
          <a:endParaRPr lang="zh-CN" altLang="en-US" sz="140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</a:rPr>
            <a:t>如何处理浪费</a:t>
          </a:r>
          <a:endParaRPr lang="zh-CN" altLang="en-US" sz="140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>
              <a:solidFill>
                <a:schemeClr val="dk1"/>
              </a:solidFill>
            </a:rPr>
            <a:t>如何管理文化</a:t>
          </a:r>
          <a:endParaRPr lang="zh-CN" altLang="en-US" sz="1400">
            <a:solidFill>
              <a:schemeClr val="dk1"/>
            </a:solidFill>
          </a:endParaRPr>
        </a:p>
      </dsp:txBody>
      <dsp:txXfrm>
        <a:off x="6288083" y="1848168"/>
        <a:ext cx="1839917" cy="2458085"/>
      </dsp:txXfrm>
    </dsp:sp>
    <dsp:sp modelId="{CAF6A44E-174D-4D73-BBC0-9FC10FA804B9}">
      <dsp:nvSpPr>
        <dsp:cNvPr id="3" name="矩形 2"/>
        <dsp:cNvSpPr/>
      </dsp:nvSpPr>
      <dsp:spPr bwMode="white">
        <a:xfrm>
          <a:off x="0" y="1112202"/>
          <a:ext cx="1839917" cy="735967"/>
        </a:xfrm>
        <a:prstGeom prst="rect">
          <a:avLst/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9136" tIns="199136" rIns="199136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bg1"/>
              </a:solidFill>
            </a:rPr>
            <a:t>研发团队</a:t>
          </a:r>
          <a:endParaRPr lang="zh-CN" altLang="en-US">
            <a:solidFill>
              <a:schemeClr val="bg1"/>
            </a:solidFill>
          </a:endParaRPr>
        </a:p>
      </dsp:txBody>
      <dsp:txXfrm>
        <a:off x="0" y="1112202"/>
        <a:ext cx="1839917" cy="735967"/>
      </dsp:txXfrm>
    </dsp:sp>
    <dsp:sp modelId="{1E817AA8-5A37-4644-9254-A1E7980637B5}">
      <dsp:nvSpPr>
        <dsp:cNvPr id="7" name="右箭头 6"/>
        <dsp:cNvSpPr/>
      </dsp:nvSpPr>
      <dsp:spPr bwMode="white">
        <a:xfrm>
          <a:off x="2102106" y="1251142"/>
          <a:ext cx="591321" cy="45808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102106" y="1251142"/>
        <a:ext cx="591321" cy="458086"/>
      </dsp:txXfrm>
    </dsp:sp>
    <dsp:sp modelId="{D8686130-E958-4F9D-9269-6FA1732D0A73}">
      <dsp:nvSpPr>
        <dsp:cNvPr id="8" name="矩形 7"/>
        <dsp:cNvSpPr/>
      </dsp:nvSpPr>
      <dsp:spPr bwMode="white">
        <a:xfrm>
          <a:off x="2955616" y="1112202"/>
          <a:ext cx="1839917" cy="735967"/>
        </a:xfrm>
        <a:prstGeom prst="rect">
          <a:avLst/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9136" tIns="199136" rIns="199136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研发过程</a:t>
          </a:r>
          <a:endParaRPr lang="zh-CN" altLang="en-US"/>
        </a:p>
      </dsp:txBody>
      <dsp:txXfrm>
        <a:off x="2955616" y="1112202"/>
        <a:ext cx="1839917" cy="735967"/>
      </dsp:txXfrm>
    </dsp:sp>
    <dsp:sp modelId="{F8D5EB2A-738F-4E50-B014-79322171C96A}">
      <dsp:nvSpPr>
        <dsp:cNvPr id="12" name="右箭头 11"/>
        <dsp:cNvSpPr/>
      </dsp:nvSpPr>
      <dsp:spPr bwMode="white">
        <a:xfrm>
          <a:off x="5057723" y="1251142"/>
          <a:ext cx="591321" cy="45808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057723" y="1251142"/>
        <a:ext cx="591321" cy="458086"/>
      </dsp:txXfrm>
    </dsp:sp>
    <dsp:sp modelId="{C2722F97-5D1A-4260-B371-3A1E1DF124B3}">
      <dsp:nvSpPr>
        <dsp:cNvPr id="13" name="矩形 12"/>
        <dsp:cNvSpPr/>
      </dsp:nvSpPr>
      <dsp:spPr bwMode="white">
        <a:xfrm>
          <a:off x="5911232" y="1112202"/>
          <a:ext cx="1839917" cy="735967"/>
        </a:xfrm>
        <a:prstGeom prst="rect">
          <a:avLst/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9136" tIns="199136" rIns="199136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工程文化</a:t>
          </a:r>
          <a:endParaRPr lang="zh-CN" altLang="en-US"/>
        </a:p>
      </dsp:txBody>
      <dsp:txXfrm>
        <a:off x="5911232" y="1112202"/>
        <a:ext cx="1839917" cy="7359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679254" cy="2830195"/>
        <a:chOff x="0" y="0"/>
        <a:chExt cx="3679254" cy="2830195"/>
      </a:xfrm>
    </dsp:grpSpPr>
    <dsp:sp modelId="{D7CB1ED1-E31B-4F7D-BD98-881127D83197}">
      <dsp:nvSpPr>
        <dsp:cNvPr id="3" name="圆角矩形 2"/>
        <dsp:cNvSpPr/>
      </dsp:nvSpPr>
      <dsp:spPr bwMode="white">
        <a:xfrm>
          <a:off x="283178" y="-1415"/>
          <a:ext cx="1398116" cy="906568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Xfrm>
        <a:off x="283178" y="-1415"/>
        <a:ext cx="1398116" cy="906568"/>
      </dsp:txXfrm>
    </dsp:sp>
    <dsp:sp modelId="{A3597045-1B31-461D-918C-4040B46E4431}">
      <dsp:nvSpPr>
        <dsp:cNvPr id="5" name="圆角矩形 4"/>
        <dsp:cNvSpPr/>
      </dsp:nvSpPr>
      <dsp:spPr bwMode="white">
        <a:xfrm>
          <a:off x="2564315" y="-1415"/>
          <a:ext cx="1398116" cy="906568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Xfrm>
        <a:off x="2564315" y="-1415"/>
        <a:ext cx="1398116" cy="906568"/>
      </dsp:txXfrm>
    </dsp:sp>
    <dsp:sp modelId="{38E60065-3CC6-4AEA-8F6D-3F3C11C4B4DF}">
      <dsp:nvSpPr>
        <dsp:cNvPr id="7" name="圆角矩形 6"/>
        <dsp:cNvSpPr/>
      </dsp:nvSpPr>
      <dsp:spPr bwMode="white">
        <a:xfrm>
          <a:off x="2564315" y="1925042"/>
          <a:ext cx="1398116" cy="906568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Xfrm>
        <a:off x="2564315" y="1925042"/>
        <a:ext cx="1398116" cy="906568"/>
      </dsp:txXfrm>
    </dsp:sp>
    <dsp:sp modelId="{5FBB6878-29E5-4B60-88D7-D4EFAE2826E5}">
      <dsp:nvSpPr>
        <dsp:cNvPr id="9" name="圆角矩形 8"/>
        <dsp:cNvSpPr/>
      </dsp:nvSpPr>
      <dsp:spPr bwMode="white">
        <a:xfrm>
          <a:off x="283178" y="1925042"/>
          <a:ext cx="1398116" cy="906568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Xfrm>
        <a:off x="283178" y="1925042"/>
        <a:ext cx="1398116" cy="906568"/>
      </dsp:txXfrm>
    </dsp:sp>
    <dsp:sp modelId="{8B732ED6-D4F2-4872-85F2-4AA038F26E67}">
      <dsp:nvSpPr>
        <dsp:cNvPr id="11" name="饼形 10"/>
        <dsp:cNvSpPr/>
      </dsp:nvSpPr>
      <dsp:spPr bwMode="white">
        <a:xfrm>
          <a:off x="869029" y="161321"/>
          <a:ext cx="1225474" cy="1225474"/>
        </a:xfrm>
        <a:prstGeom prst="pieWedg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2456" tIns="92456" rIns="92456" bIns="92456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rgbClr val="7030A0"/>
              </a:solidFill>
            </a:rPr>
            <a:t>Squad（小队）</a:t>
          </a:r>
          <a:endParaRPr lang="zh-CN" altLang="en-US">
            <a:solidFill>
              <a:srgbClr val="7030A0"/>
            </a:solidFill>
          </a:endParaRPr>
        </a:p>
      </dsp:txBody>
      <dsp:txXfrm>
        <a:off x="869029" y="161321"/>
        <a:ext cx="1225474" cy="1225474"/>
      </dsp:txXfrm>
    </dsp:sp>
    <dsp:sp modelId="{3E12746E-A927-4827-BCB0-FA06C704BAA3}">
      <dsp:nvSpPr>
        <dsp:cNvPr id="12" name="饼形 11"/>
        <dsp:cNvSpPr/>
      </dsp:nvSpPr>
      <dsp:spPr bwMode="white">
        <a:xfrm rot="5400000">
          <a:off x="2151107" y="161321"/>
          <a:ext cx="1225474" cy="1225474"/>
        </a:xfrm>
        <a:prstGeom prst="pieWedg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-5400000" vert="horz" wrap="square" lIns="92456" tIns="92456" rIns="92456" bIns="92456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rgbClr val="7030A0"/>
              </a:solidFill>
              <a:latin typeface="+mn-ea"/>
              <a:sym typeface="+mn-ea"/>
            </a:rPr>
            <a:t>Tribe（部落）</a:t>
          </a:r>
          <a:endParaRPr lang="zh-CN" altLang="en-US">
            <a:solidFill>
              <a:srgbClr val="7030A0"/>
            </a:solidFill>
            <a:latin typeface="+mn-ea"/>
            <a:sym typeface="+mn-ea"/>
          </a:endParaRPr>
        </a:p>
      </dsp:txBody>
      <dsp:txXfrm rot="5400000">
        <a:off x="2151107" y="161321"/>
        <a:ext cx="1225474" cy="1225474"/>
      </dsp:txXfrm>
    </dsp:sp>
    <dsp:sp modelId="{9ADC461F-D521-4955-8144-657949622AC6}">
      <dsp:nvSpPr>
        <dsp:cNvPr id="13" name="饼形 12"/>
        <dsp:cNvSpPr/>
      </dsp:nvSpPr>
      <dsp:spPr bwMode="white">
        <a:xfrm rot="10800000">
          <a:off x="2151107" y="1443399"/>
          <a:ext cx="1225474" cy="1225474"/>
        </a:xfrm>
        <a:prstGeom prst="pieWedg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10800000" vert="horz" wrap="square" lIns="92456" tIns="92456" rIns="92456" bIns="92456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rgbClr val="7030A0"/>
              </a:solidFill>
              <a:latin typeface="+mn-ea"/>
              <a:sym typeface="+mn-ea"/>
            </a:rPr>
            <a:t>Guild（协会）</a:t>
          </a:r>
          <a:endParaRPr lang="zh-CN" altLang="en-US">
            <a:solidFill>
              <a:srgbClr val="7030A0"/>
            </a:solidFill>
            <a:latin typeface="+mn-ea"/>
            <a:sym typeface="+mn-ea"/>
          </a:endParaRPr>
        </a:p>
      </dsp:txBody>
      <dsp:txXfrm rot="10800000">
        <a:off x="2151107" y="1443399"/>
        <a:ext cx="1225474" cy="1225474"/>
      </dsp:txXfrm>
    </dsp:sp>
    <dsp:sp modelId="{979FA352-0AA0-481C-8544-022DCC0DF3B1}">
      <dsp:nvSpPr>
        <dsp:cNvPr id="14" name="饼形 13"/>
        <dsp:cNvSpPr/>
      </dsp:nvSpPr>
      <dsp:spPr bwMode="white">
        <a:xfrm rot="16200000">
          <a:off x="869029" y="1443399"/>
          <a:ext cx="1225474" cy="1225474"/>
        </a:xfrm>
        <a:prstGeom prst="pieWedg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92456" tIns="92456" rIns="92456" bIns="92456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rgbClr val="7030A0"/>
              </a:solidFill>
              <a:latin typeface="+mn-ea"/>
              <a:sym typeface="+mn-ea"/>
            </a:rPr>
            <a:t>Chapter（分会）</a:t>
          </a:r>
          <a:endParaRPr lang="zh-CN" altLang="en-US">
            <a:solidFill>
              <a:srgbClr val="7030A0"/>
            </a:solidFill>
            <a:latin typeface="+mn-ea"/>
            <a:sym typeface="+mn-ea"/>
          </a:endParaRPr>
        </a:p>
      </dsp:txBody>
      <dsp:txXfrm rot="16200000">
        <a:off x="869029" y="1443399"/>
        <a:ext cx="1225474" cy="1225474"/>
      </dsp:txXfrm>
    </dsp:sp>
    <dsp:sp modelId="{140DBE94-F1E0-4466-8994-BA7DE636A9F2}">
      <dsp:nvSpPr>
        <dsp:cNvPr id="15" name="环形箭头 14"/>
        <dsp:cNvSpPr/>
      </dsp:nvSpPr>
      <dsp:spPr bwMode="white">
        <a:xfrm>
          <a:off x="1911248" y="1160380"/>
          <a:ext cx="423114" cy="367925"/>
        </a:xfrm>
        <a:prstGeom prst="circularArrow">
          <a:avLst/>
        </a:prstGeom>
      </dsp:spPr>
      <dsp:style>
        <a:lnRef idx="2">
          <a:schemeClr val="lt1"/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/>
      </dsp:style>
      <dsp:txXfrm>
        <a:off x="1911248" y="1160380"/>
        <a:ext cx="423114" cy="367925"/>
      </dsp:txXfrm>
    </dsp:sp>
    <dsp:sp modelId="{FF147BBC-1518-4517-BE8A-B8D33DAB25B3}">
      <dsp:nvSpPr>
        <dsp:cNvPr id="16" name="环形箭头 15"/>
        <dsp:cNvSpPr/>
      </dsp:nvSpPr>
      <dsp:spPr bwMode="white">
        <a:xfrm rot="10800000">
          <a:off x="1911248" y="1301890"/>
          <a:ext cx="423114" cy="367925"/>
        </a:xfrm>
        <a:prstGeom prst="circularArrow">
          <a:avLst/>
        </a:prstGeom>
      </dsp:spPr>
      <dsp:style>
        <a:lnRef idx="2">
          <a:schemeClr val="lt1"/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/>
      </dsp:style>
      <dsp:txXfrm rot="10800000">
        <a:off x="1911248" y="1301890"/>
        <a:ext cx="423114" cy="367925"/>
      </dsp:txXfrm>
    </dsp:sp>
    <dsp:sp modelId="{90C907D0-3029-4767-8F85-928579FFF321}">
      <dsp:nvSpPr>
        <dsp:cNvPr id="4" name="圆角矩形 3"/>
        <dsp:cNvSpPr/>
      </dsp:nvSpPr>
      <dsp:spPr bwMode="white">
        <a:xfrm>
          <a:off x="283178" y="-1415"/>
          <a:ext cx="978681" cy="679926"/>
        </a:xfrm>
        <a:prstGeom prst="roundRect">
          <a:avLst>
            <a:gd name="adj" fmla="val 10000"/>
          </a:avLst>
        </a:prstGeom>
        <a:noFill/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38100" tIns="38100" rIns="38100" bIns="38100" anchor="t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</a:rPr>
            <a:t>专注于某块功能特性</a:t>
          </a:r>
          <a:endParaRPr lang="zh-CN" alt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</a:rPr>
            <a:t> 肩负一个长期的使命，长期从事某一类任务</a:t>
          </a:r>
          <a:endParaRPr lang="zh-CN" altLang="en-US">
            <a:solidFill>
              <a:schemeClr val="dk1"/>
            </a:solidFill>
          </a:endParaRPr>
        </a:p>
      </dsp:txBody>
      <dsp:txXfrm>
        <a:off x="283178" y="-1415"/>
        <a:ext cx="978681" cy="679926"/>
      </dsp:txXfrm>
    </dsp:sp>
    <dsp:sp modelId="{5557A6FA-ADD7-4121-9EB0-9A64184BACF3}">
      <dsp:nvSpPr>
        <dsp:cNvPr id="6" name="圆角矩形 5"/>
        <dsp:cNvSpPr/>
      </dsp:nvSpPr>
      <dsp:spPr bwMode="white">
        <a:xfrm>
          <a:off x="2983750" y="-1415"/>
          <a:ext cx="978681" cy="679926"/>
        </a:xfrm>
        <a:prstGeom prst="roundRect">
          <a:avLst>
            <a:gd name="adj" fmla="val 10000"/>
          </a:avLst>
        </a:prstGeom>
        <a:noFill/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38100" tIns="38100" rIns="38100" bIns="38100" anchor="t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</a:rPr>
            <a:t>相关领域工作的多个小队的集合</a:t>
          </a:r>
          <a:endParaRPr lang="zh-CN" alt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</a:rPr>
            <a:t> 部落规模大小控制</a:t>
          </a:r>
          <a:endParaRPr lang="zh-CN" altLang="en-US">
            <a:solidFill>
              <a:schemeClr val="dk1"/>
            </a:solidFill>
          </a:endParaRPr>
        </a:p>
      </dsp:txBody>
      <dsp:txXfrm>
        <a:off x="2983750" y="-1415"/>
        <a:ext cx="978681" cy="679926"/>
      </dsp:txXfrm>
    </dsp:sp>
    <dsp:sp modelId="{CE949429-822A-433F-AFB5-EF782F8A255D}">
      <dsp:nvSpPr>
        <dsp:cNvPr id="8" name="圆角矩形 7"/>
        <dsp:cNvSpPr/>
      </dsp:nvSpPr>
      <dsp:spPr bwMode="white">
        <a:xfrm>
          <a:off x="2983750" y="2151684"/>
          <a:ext cx="978681" cy="679926"/>
        </a:xfrm>
        <a:prstGeom prst="roundRect">
          <a:avLst>
            <a:gd name="adj" fmla="val 10000"/>
          </a:avLst>
        </a:prstGeom>
        <a:noFill/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38100" tIns="38100" rIns="38100" bIns="38100" anchor="t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</a:rPr>
            <a:t>轻量级的“兴趣爱好社区”</a:t>
          </a:r>
          <a:endParaRPr lang="zh-CN" alt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</a:rPr>
            <a:t>囊括整个公司的成员</a:t>
          </a:r>
          <a:endParaRPr lang="zh-CN" altLang="en-US">
            <a:solidFill>
              <a:schemeClr val="dk1"/>
            </a:solidFill>
          </a:endParaRPr>
        </a:p>
      </dsp:txBody>
      <dsp:txXfrm>
        <a:off x="2983750" y="2151684"/>
        <a:ext cx="978681" cy="679926"/>
      </dsp:txXfrm>
    </dsp:sp>
    <dsp:sp modelId="{4FFE910C-04E3-4FBF-9A4A-757BD60AFBAA}">
      <dsp:nvSpPr>
        <dsp:cNvPr id="10" name="圆角矩形 9"/>
        <dsp:cNvSpPr/>
      </dsp:nvSpPr>
      <dsp:spPr bwMode="white">
        <a:xfrm>
          <a:off x="283178" y="2151684"/>
          <a:ext cx="978681" cy="679926"/>
        </a:xfrm>
        <a:prstGeom prst="roundRect">
          <a:avLst>
            <a:gd name="adj" fmla="val 10000"/>
          </a:avLst>
        </a:prstGeom>
        <a:noFill/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38100" tIns="38100" rIns="38100" bIns="38100" anchor="t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</a:rPr>
            <a:t>同一个部落、相同技能领域、拥有相似技能</a:t>
          </a:r>
          <a:endParaRPr lang="zh-CN" altLang="en-US">
            <a:solidFill>
              <a:schemeClr val="dk1"/>
            </a:solidFill>
          </a:endParaRPr>
        </a:p>
      </dsp:txBody>
      <dsp:txXfrm>
        <a:off x="283178" y="2151684"/>
        <a:ext cx="978681" cy="6799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683500" cy="2732405"/>
        <a:chOff x="0" y="0"/>
        <a:chExt cx="7683500" cy="2732405"/>
      </a:xfrm>
    </dsp:grpSpPr>
    <dsp:sp modelId="{5D9704F8-5A95-419F-B794-1E2F82666BDB}">
      <dsp:nvSpPr>
        <dsp:cNvPr id="3" name="矩形 2"/>
        <dsp:cNvSpPr/>
      </dsp:nvSpPr>
      <dsp:spPr bwMode="white">
        <a:xfrm>
          <a:off x="0" y="0"/>
          <a:ext cx="2342530" cy="675217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0688" tIns="97536" rIns="170688" bIns="97536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组织定位</a:t>
          </a:r>
          <a:endParaRPr lang="zh-CN" altLang="en-US" sz="2400"/>
        </a:p>
      </dsp:txBody>
      <dsp:txXfrm>
        <a:off x="0" y="0"/>
        <a:ext cx="2342530" cy="675217"/>
      </dsp:txXfrm>
    </dsp:sp>
    <dsp:sp modelId="{C0A6D3D8-DBC2-45B6-8DEF-789A72552BB4}">
      <dsp:nvSpPr>
        <dsp:cNvPr id="4" name="矩形 3"/>
        <dsp:cNvSpPr/>
      </dsp:nvSpPr>
      <dsp:spPr bwMode="white">
        <a:xfrm>
          <a:off x="0" y="675217"/>
          <a:ext cx="2342530" cy="2057188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85344" tIns="85344" rIns="113792" bIns="128016"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>
              <a:solidFill>
                <a:schemeClr val="dk1"/>
              </a:solidFill>
            </a:rPr>
            <a:t>在相关领域工作的多个小队的集合</a:t>
          </a:r>
          <a:endParaRPr lang="zh-CN" altLang="en-US" sz="160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>
              <a:solidFill>
                <a:schemeClr val="dk1"/>
              </a:solidFill>
            </a:rPr>
            <a:t>可以看成是迷你创业小队的“孵化器”</a:t>
          </a:r>
          <a:endParaRPr lang="zh-CN" altLang="en-US" sz="1600">
            <a:solidFill>
              <a:schemeClr val="dk1"/>
            </a:solidFill>
          </a:endParaRPr>
        </a:p>
      </dsp:txBody>
      <dsp:txXfrm>
        <a:off x="0" y="675217"/>
        <a:ext cx="2342530" cy="2057188"/>
      </dsp:txXfrm>
    </dsp:sp>
    <dsp:sp modelId="{3E0BA246-3456-471B-AD87-1436FD251DD8}">
      <dsp:nvSpPr>
        <dsp:cNvPr id="5" name="矩形 4"/>
        <dsp:cNvSpPr/>
      </dsp:nvSpPr>
      <dsp:spPr bwMode="white">
        <a:xfrm>
          <a:off x="2670485" y="0"/>
          <a:ext cx="2342530" cy="675217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0688" tIns="97536" rIns="170688" bIns="97536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团队成员</a:t>
          </a:r>
          <a:endParaRPr lang="zh-CN" altLang="en-US" sz="2400"/>
        </a:p>
      </dsp:txBody>
      <dsp:txXfrm>
        <a:off x="2670485" y="0"/>
        <a:ext cx="2342530" cy="675217"/>
      </dsp:txXfrm>
    </dsp:sp>
    <dsp:sp modelId="{33CF15AD-8A19-4E9A-9BED-239A79CAF737}">
      <dsp:nvSpPr>
        <dsp:cNvPr id="6" name="矩形 5"/>
        <dsp:cNvSpPr/>
      </dsp:nvSpPr>
      <dsp:spPr bwMode="white">
        <a:xfrm>
          <a:off x="2670485" y="675217"/>
          <a:ext cx="2342530" cy="2057188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85344" tIns="85344" rIns="113792" bIns="128016"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>
              <a:solidFill>
                <a:schemeClr val="dk1"/>
              </a:solidFill>
            </a:rPr>
            <a:t>每个部落有一名酋长，他负责为部落内的各小队提供最好的栖息地</a:t>
          </a:r>
          <a:endParaRPr lang="zh-CN" altLang="en-US" sz="160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>
              <a:solidFill>
                <a:schemeClr val="dk1"/>
              </a:solidFill>
            </a:rPr>
            <a:t>部落规模大小基于“邓巴数理论”而定（小于100人）</a:t>
          </a:r>
          <a:endParaRPr lang="zh-CN" altLang="en-US" sz="1600">
            <a:solidFill>
              <a:schemeClr val="dk1"/>
            </a:solidFill>
          </a:endParaRPr>
        </a:p>
      </dsp:txBody>
      <dsp:txXfrm>
        <a:off x="2670485" y="675217"/>
        <a:ext cx="2342530" cy="2057188"/>
      </dsp:txXfrm>
    </dsp:sp>
    <dsp:sp modelId="{FC453BFD-315B-4968-86FA-B7D3125F3320}">
      <dsp:nvSpPr>
        <dsp:cNvPr id="7" name="矩形 6"/>
        <dsp:cNvSpPr/>
      </dsp:nvSpPr>
      <dsp:spPr bwMode="white">
        <a:xfrm>
          <a:off x="5340970" y="0"/>
          <a:ext cx="2342530" cy="675217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0688" tIns="97536" rIns="170688" bIns="97536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工作方式</a:t>
          </a:r>
          <a:endParaRPr lang="zh-CN" altLang="en-US" sz="2400"/>
        </a:p>
      </dsp:txBody>
      <dsp:txXfrm>
        <a:off x="5340970" y="0"/>
        <a:ext cx="2342530" cy="675217"/>
      </dsp:txXfrm>
    </dsp:sp>
    <dsp:sp modelId="{B357C82A-FE93-416B-AFBF-A74F9E99C4E4}">
      <dsp:nvSpPr>
        <dsp:cNvPr id="8" name="矩形 7"/>
        <dsp:cNvSpPr/>
      </dsp:nvSpPr>
      <dsp:spPr bwMode="white">
        <a:xfrm>
          <a:off x="5340970" y="675217"/>
          <a:ext cx="2342530" cy="2057188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85344" tIns="85344" rIns="113792" bIns="128016"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>
              <a:solidFill>
                <a:schemeClr val="dk1"/>
              </a:solidFill>
            </a:rPr>
            <a:t>一个部落中的所有小队在同一个办公地点工作</a:t>
          </a:r>
          <a:r>
            <a:rPr lang="en-US" altLang="zh-CN" sz="1600">
              <a:solidFill>
                <a:schemeClr val="dk1"/>
              </a:solidFill>
            </a:rPr>
            <a:t>,彼此相邻,</a:t>
          </a:r>
          <a:r>
            <a:rPr lang="zh-CN" altLang="en-US" sz="1600">
              <a:solidFill>
                <a:schemeClr val="dk1"/>
              </a:solidFill>
            </a:rPr>
            <a:t>促进交流与合作</a:t>
          </a:r>
          <a:endParaRPr lang="zh-CN" altLang="en-US" sz="160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>
              <a:solidFill>
                <a:schemeClr val="dk1"/>
              </a:solidFill>
            </a:rPr>
            <a:t>定期在部落内开展非正式的聚会，展示做什么、已交付了什么，得到什么经验教训</a:t>
          </a:r>
          <a:endParaRPr lang="zh-CN" altLang="en-US" sz="1600">
            <a:solidFill>
              <a:schemeClr val="dk1"/>
            </a:solidFill>
          </a:endParaRPr>
        </a:p>
      </dsp:txBody>
      <dsp:txXfrm>
        <a:off x="5340970" y="675217"/>
        <a:ext cx="2342530" cy="2057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606925" cy="3070860"/>
        <a:chOff x="0" y="0"/>
        <a:chExt cx="4606925" cy="3070860"/>
      </a:xfrm>
    </dsp:grpSpPr>
    <dsp:sp modelId="{B52502C2-594A-4A13-A5FF-5CD5841BD847}">
      <dsp:nvSpPr>
        <dsp:cNvPr id="3" name="椭圆 2"/>
        <dsp:cNvSpPr/>
      </dsp:nvSpPr>
      <dsp:spPr bwMode="white">
        <a:xfrm>
          <a:off x="1602311" y="1668556"/>
          <a:ext cx="1402304" cy="140230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ym typeface="+mn-ea"/>
            </a:rPr>
            <a:t>Spotify产品开发的核心理念</a:t>
          </a:r>
          <a:endParaRPr lang="zh-CN" altLang="en-US"/>
        </a:p>
      </dsp:txBody>
      <dsp:txXfrm>
        <a:off x="1602311" y="1668556"/>
        <a:ext cx="1402304" cy="1402304"/>
      </dsp:txXfrm>
    </dsp:sp>
    <dsp:sp modelId="{B849A6F3-9933-4C36-AF65-6098308CBC3C}">
      <dsp:nvSpPr>
        <dsp:cNvPr id="4" name="左箭头 3"/>
        <dsp:cNvSpPr/>
      </dsp:nvSpPr>
      <dsp:spPr bwMode="white">
        <a:xfrm rot="12899999">
          <a:off x="727356" y="1442016"/>
          <a:ext cx="1073218" cy="399657"/>
        </a:xfrm>
        <a:prstGeom prst="lef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12899999">
        <a:off x="727356" y="1442016"/>
        <a:ext cx="1073218" cy="399657"/>
      </dsp:txXfrm>
    </dsp:sp>
    <dsp:sp modelId="{B1756079-1332-4090-9A47-D2C0EDB7FB22}">
      <dsp:nvSpPr>
        <dsp:cNvPr id="5" name="圆角矩形 4"/>
        <dsp:cNvSpPr/>
      </dsp:nvSpPr>
      <dsp:spPr bwMode="white">
        <a:xfrm>
          <a:off x="132723" y="783269"/>
          <a:ext cx="1332189" cy="106575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050" tIns="19050" rIns="19050" bIns="190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创造革命性的产品，通过早期低成本的原型设计来控制产品风险</a:t>
          </a:r>
          <a:endParaRPr lang="zh-CN" altLang="en-US"/>
        </a:p>
      </dsp:txBody>
      <dsp:txXfrm>
        <a:off x="132723" y="783269"/>
        <a:ext cx="1332189" cy="1065751"/>
      </dsp:txXfrm>
    </dsp:sp>
    <dsp:sp modelId="{8A478794-BDE0-4AD6-9479-89CDBFC37EB7}">
      <dsp:nvSpPr>
        <dsp:cNvPr id="6" name="左箭头 5"/>
        <dsp:cNvSpPr/>
      </dsp:nvSpPr>
      <dsp:spPr bwMode="white">
        <a:xfrm rot="16199999">
          <a:off x="1766853" y="900888"/>
          <a:ext cx="1073218" cy="399657"/>
        </a:xfrm>
        <a:prstGeom prst="lef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16199999">
        <a:off x="1766853" y="900888"/>
        <a:ext cx="1073218" cy="399657"/>
      </dsp:txXfrm>
    </dsp:sp>
    <dsp:sp modelId="{3868CDED-247C-4EE9-95A2-ED400A267946}">
      <dsp:nvSpPr>
        <dsp:cNvPr id="7" name="圆角矩形 6"/>
        <dsp:cNvSpPr/>
      </dsp:nvSpPr>
      <dsp:spPr bwMode="white">
        <a:xfrm>
          <a:off x="1637368" y="0"/>
          <a:ext cx="1332189" cy="106575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050" tIns="19050" rIns="19050" bIns="190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品质不过关决不发布产品，即便是落后于既定的发布日期</a:t>
          </a:r>
          <a:endParaRPr lang="zh-CN" altLang="en-US"/>
        </a:p>
      </dsp:txBody>
      <dsp:txXfrm>
        <a:off x="1637368" y="0"/>
        <a:ext cx="1332189" cy="1065751"/>
      </dsp:txXfrm>
    </dsp:sp>
    <dsp:sp modelId="{D0718308-59AC-43E6-A882-4828EE4494C2}">
      <dsp:nvSpPr>
        <dsp:cNvPr id="8" name="左箭头 7"/>
        <dsp:cNvSpPr/>
      </dsp:nvSpPr>
      <dsp:spPr bwMode="white">
        <a:xfrm rot="-2099999">
          <a:off x="2806351" y="1442016"/>
          <a:ext cx="1073218" cy="399657"/>
        </a:xfrm>
        <a:prstGeom prst="lef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-2099999">
        <a:off x="2806351" y="1442016"/>
        <a:ext cx="1073218" cy="399657"/>
      </dsp:txXfrm>
    </dsp:sp>
    <dsp:sp modelId="{5E0D0BC9-3E91-4623-8C1A-C4A70EB3594B}">
      <dsp:nvSpPr>
        <dsp:cNvPr id="9" name="圆角矩形 8"/>
        <dsp:cNvSpPr/>
      </dsp:nvSpPr>
      <dsp:spPr bwMode="white">
        <a:xfrm>
          <a:off x="3142013" y="783269"/>
          <a:ext cx="1332189" cy="106575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050" tIns="19050" rIns="19050" bIns="190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通过产品发布后持续地调整优化，来确保产品从发布时就表现优异，直至最后得到惊艳的产品</a:t>
          </a:r>
          <a:endParaRPr lang="zh-CN" altLang="en-US"/>
        </a:p>
      </dsp:txBody>
      <dsp:txXfrm>
        <a:off x="3142013" y="783269"/>
        <a:ext cx="1332189" cy="1065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19.png"/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3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9782"/>
            <a:ext cx="8229600" cy="1734840"/>
          </a:xfrm>
          <a:prstGeom prst="rect">
            <a:avLst/>
          </a:prstGeom>
        </p:spPr>
        <p:txBody>
          <a:bodyPr vert="horz" lIns="34290" tIns="17145" rIns="34290" bIns="17145"/>
          <a:lstStyle>
            <a:lvl1pPr indent="0" algn="ctr">
              <a:defRPr sz="2400" spc="300"/>
            </a:lvl1pPr>
            <a:lvl2pPr indent="0" algn="ctr">
              <a:defRPr spc="50"/>
            </a:lvl2pPr>
            <a:lvl3pPr indent="0" algn="ctr">
              <a:defRPr spc="50"/>
            </a:lvl3pPr>
            <a:lvl4pPr indent="0" algn="ctr">
              <a:defRPr spc="50"/>
            </a:lvl4pPr>
            <a:lvl5pPr indent="0" algn="ctr">
              <a:defRPr spc="5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8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2552721" cy="216024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630"/>
            <a:ext cx="2640170" cy="2135236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19622"/>
            <a:ext cx="2622446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4"/>
            <a:ext cx="1594171" cy="1584176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7614"/>
            <a:ext cx="1594171" cy="1584176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7614"/>
            <a:ext cx="1594171" cy="1584176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7614"/>
            <a:ext cx="1594171" cy="1584176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23678"/>
            <a:ext cx="416686" cy="57606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23678"/>
            <a:ext cx="416686" cy="57606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23678"/>
            <a:ext cx="416686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67257"/>
            <a:ext cx="1224136" cy="12164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95686"/>
            <a:ext cx="1224136" cy="1216461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9862"/>
            <a:ext cx="1224136" cy="1216461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862"/>
            <a:ext cx="1224136" cy="1216461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224136" cy="1216461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>
            <a:fillRect/>
          </a:stretch>
        </p:blipFill>
        <p:spPr>
          <a:xfrm rot="405066">
            <a:off x="2981065" y="1430317"/>
            <a:ext cx="747981" cy="533484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4515958">
            <a:off x="3520544" y="3261269"/>
            <a:ext cx="698645" cy="533484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12887490">
            <a:off x="552437" y="3210023"/>
            <a:ext cx="698645" cy="533484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17285660">
            <a:off x="1056330" y="1351749"/>
            <a:ext cx="698645" cy="533484"/>
          </a:xfrm>
          <a:prstGeom prst="rect">
            <a:avLst/>
          </a:prstGeom>
        </p:spPr>
      </p:pic>
      <p:sp>
        <p:nvSpPr>
          <p:cNvPr id="24" name="Rectangle 14"/>
          <p:cNvSpPr/>
          <p:nvPr userDrawn="1"/>
        </p:nvSpPr>
        <p:spPr bwMode="auto"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25" name="Rectangle 15"/>
          <p:cNvSpPr/>
          <p:nvPr userDrawn="1"/>
        </p:nvSpPr>
        <p:spPr bwMode="auto"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26" name="Rectangle 16"/>
          <p:cNvSpPr/>
          <p:nvPr userDrawn="1"/>
        </p:nvSpPr>
        <p:spPr bwMode="auto"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27" name="Rectangle 17"/>
          <p:cNvSpPr/>
          <p:nvPr userDrawn="1"/>
        </p:nvSpPr>
        <p:spPr bwMode="auto"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28" name="Rectangle 18"/>
          <p:cNvSpPr/>
          <p:nvPr userDrawn="1"/>
        </p:nvSpPr>
        <p:spPr bwMode="auto"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8435657">
            <a:off x="2055244" y="4325423"/>
            <a:ext cx="698645" cy="5334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75711" y="1203598"/>
            <a:ext cx="3248217" cy="3381533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24" name="Rectangle 14"/>
          <p:cNvSpPr/>
          <p:nvPr userDrawn="1"/>
        </p:nvSpPr>
        <p:spPr bwMode="auto"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  <a:endParaRPr lang="en-US" sz="3600" dirty="0">
              <a:solidFill>
                <a:schemeClr val="bg2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25" name="Rectangle 15"/>
          <p:cNvSpPr/>
          <p:nvPr userDrawn="1"/>
        </p:nvSpPr>
        <p:spPr bwMode="auto"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  <a:endParaRPr lang="en-US" sz="3600" dirty="0">
              <a:solidFill>
                <a:schemeClr val="bg2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26" name="Rectangle 16"/>
          <p:cNvSpPr/>
          <p:nvPr userDrawn="1"/>
        </p:nvSpPr>
        <p:spPr bwMode="auto"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  <a:endParaRPr lang="en-US" sz="3600" dirty="0">
              <a:solidFill>
                <a:schemeClr val="bg2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27" name="Rectangle 17"/>
          <p:cNvSpPr/>
          <p:nvPr userDrawn="1"/>
        </p:nvSpPr>
        <p:spPr bwMode="auto"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  <a:endParaRPr lang="en-US" sz="3600" dirty="0">
              <a:solidFill>
                <a:schemeClr val="bg2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28" name="Rectangle 18"/>
          <p:cNvSpPr/>
          <p:nvPr userDrawn="1"/>
        </p:nvSpPr>
        <p:spPr bwMode="auto"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  <a:endParaRPr lang="en-US" sz="3600" dirty="0">
              <a:solidFill>
                <a:schemeClr val="bg2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38" name="Rectangle 18"/>
          <p:cNvSpPr/>
          <p:nvPr userDrawn="1"/>
        </p:nvSpPr>
        <p:spPr bwMode="auto"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6</a:t>
            </a:r>
            <a:endParaRPr lang="en-US" sz="3600" dirty="0">
              <a:solidFill>
                <a:schemeClr val="bg2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811558" cy="18002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/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3"/>
            <p:cNvSpPr/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4"/>
            <p:cNvSpPr/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6"/>
            <p:cNvSpPr/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7"/>
            <p:cNvSpPr/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8"/>
            <p:cNvSpPr/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0"/>
            <p:cNvSpPr/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11"/>
            <p:cNvSpPr/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12"/>
            <p:cNvSpPr/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3946185" y="1419622"/>
            <a:ext cx="1273887" cy="3256421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 hasCustomPrompt="1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/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101" name="Rectangle 14"/>
          <p:cNvSpPr/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102" name="Rectangle 14"/>
          <p:cNvSpPr/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103" name="Rectangle 14"/>
          <p:cNvSpPr/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104" name="Rectangle 14"/>
          <p:cNvSpPr/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105" name="Rectangle 14"/>
          <p:cNvSpPr/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6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 hasCustomPrompt="1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/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101" name="Rectangle 14"/>
          <p:cNvSpPr/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102" name="Rectangle 14"/>
          <p:cNvSpPr/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103" name="Rectangle 14"/>
          <p:cNvSpPr/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104" name="Rectangle 14"/>
          <p:cNvSpPr/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105" name="Rectangle 14"/>
          <p:cNvSpPr/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6</a:t>
            </a:r>
            <a:endParaRPr lang="en-US" sz="3600" dirty="0">
              <a:solidFill>
                <a:srgbClr val="FFFFFF"/>
              </a:solidFill>
              <a:latin typeface="Novecento wide Book" charset="0"/>
              <a:ea typeface="MS PGothic" panose="020B0600070205080204" charset="-128"/>
              <a:cs typeface="MS PGothic" panose="020B0600070205080204" charset="-128"/>
              <a:sym typeface="Novecento wide Book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3995936" y="1347614"/>
            <a:ext cx="1080120" cy="32749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2088232" cy="390183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3598"/>
            <a:ext cx="2088232" cy="390183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2088232" cy="390183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9822"/>
            <a:ext cx="2088232" cy="390183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9822"/>
            <a:ext cx="2088232" cy="3901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15722" y="2714625"/>
            <a:ext cx="8009838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11710"/>
            <a:ext cx="1007658" cy="100134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11710"/>
            <a:ext cx="1007658" cy="100134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11710"/>
            <a:ext cx="1007658" cy="100134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11710"/>
            <a:ext cx="1007658" cy="100134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11710"/>
            <a:ext cx="1007658" cy="100134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3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 hasCustomPrompt="1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  <a:endParaRPr lang="en-US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  <a:endParaRPr lang="en-US" dirty="0"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  <a:endParaRPr lang="en-US" dirty="0"/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  <a:endParaRPr lang="en-US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  <a:endParaRPr lang="en-US" dirty="0"/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 hasCustomPrompt="1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 hasCustomPrompt="1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  <a:endParaRPr lang="en-US" dirty="0"/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 hasCustomPrompt="1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  <a:endParaRPr lang="en-US" dirty="0"/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 hasCustomPrompt="1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  <a:endParaRPr lang="en-US" dirty="0"/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6805" y="2595058"/>
            <a:ext cx="2782919" cy="720080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5086842" y="1715540"/>
            <a:ext cx="81009" cy="134465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820368" y="1796548"/>
            <a:ext cx="1107123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5194854" y="2606639"/>
            <a:ext cx="1080120" cy="405045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3574674" y="2552632"/>
            <a:ext cx="1593177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927491" y="2282603"/>
            <a:ext cx="1647183" cy="3510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5167850" y="3038687"/>
            <a:ext cx="648072" cy="11071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4087731" y="3060192"/>
            <a:ext cx="1107123" cy="100460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927490" y="2282602"/>
            <a:ext cx="594066" cy="151216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090398" y="2282602"/>
            <a:ext cx="837093" cy="102611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3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</a:fld>
            <a:endParaRPr lang="en-US" dirty="0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grpSp>
        <p:nvGrpSpPr>
          <p:cNvPr id="5" name="Group 1"/>
          <p:cNvGrpSpPr/>
          <p:nvPr userDrawn="1"/>
        </p:nvGrpSpPr>
        <p:grpSpPr bwMode="auto">
          <a:xfrm>
            <a:off x="179512" y="1148052"/>
            <a:ext cx="6093377" cy="3799962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6" name="Oval 75"/>
          <p:cNvSpPr/>
          <p:nvPr userDrawn="1"/>
        </p:nvSpPr>
        <p:spPr bwMode="auto"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994132" y="2724554"/>
            <a:ext cx="265500" cy="423260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6516216" y="2715766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6472054" y="3703246"/>
            <a:ext cx="404202" cy="346524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6519169" y="1707654"/>
            <a:ext cx="287995" cy="288032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0BDF-7F5B-4644-9BCF-F7DE05629986}" type="datetime4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</p:spPr>
        <p:txBody>
          <a:bodyPr lIns="108000"/>
          <a:lstStyle>
            <a:lvl1pPr marL="685800" indent="-685800" algn="l"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950"/>
              </a:spcBef>
              <a:buSzPct val="80000"/>
              <a:buFontTx/>
              <a:buBlip>
                <a:blip r:embed="rId3"/>
              </a:buBlip>
              <a:defRPr sz="3200"/>
            </a:lvl2pPr>
            <a:lvl3pPr marL="457200" indent="-457200" algn="l">
              <a:buSzPct val="80000"/>
              <a:buFontTx/>
              <a:buBlip>
                <a:blip r:embed="rId3"/>
              </a:buBlip>
              <a:defRPr/>
            </a:lvl3pPr>
            <a:lvl4pPr marL="342900" indent="-342900" algn="l">
              <a:buSzPct val="80000"/>
              <a:buFontTx/>
              <a:buBlip>
                <a:blip r:embed="rId3"/>
              </a:buBlip>
              <a:defRPr/>
            </a:lvl4pPr>
            <a:lvl5pPr marL="300355" indent="-300355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r>
              <a:rPr lang="en-US" dirty="0"/>
              <a:t>Second level</a:t>
            </a:r>
            <a:endParaRPr lang="en-US" dirty="0"/>
          </a:p>
          <a:p>
            <a:pPr lvl="0"/>
            <a:r>
              <a:rPr lang="en-US" dirty="0"/>
              <a:t>Third level</a:t>
            </a:r>
            <a:endParaRPr lang="en-US" dirty="0"/>
          </a:p>
          <a:p>
            <a:pPr lvl="0"/>
            <a:r>
              <a:rPr lang="en-US" dirty="0"/>
              <a:t>Fourth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</p:spPr>
        <p:txBody>
          <a:bodyPr vert="horz"/>
          <a:lstStyle>
            <a:lvl1pPr marL="914400" indent="-914400" algn="l">
              <a:buFont typeface="+mj-lt"/>
              <a:buAutoNum type="arabicPeriod"/>
              <a:defRPr sz="3600"/>
            </a:lvl1pPr>
            <a:lvl2pPr marL="742950" indent="-742950" algn="l">
              <a:buFont typeface="+mj-lt"/>
              <a:buAutoNum type="arabicPeriod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4350" indent="-51435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342900" indent="-342900" algn="l">
              <a:buFont typeface="+mj-lt"/>
              <a:buAutoNum type="arabicPeriod"/>
              <a:defRPr sz="3600"/>
            </a:lvl5pPr>
          </a:lstStyle>
          <a:p>
            <a:pPr lvl="1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1"/>
            <a:r>
              <a:rPr lang="en-US" dirty="0"/>
              <a:t>Third level</a:t>
            </a:r>
            <a:endParaRPr lang="en-US" dirty="0"/>
          </a:p>
          <a:p>
            <a:pPr lvl="1"/>
            <a:r>
              <a:rPr lang="en-US" dirty="0"/>
              <a:t>Fourth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9" Type="http://schemas.openxmlformats.org/officeDocument/2006/relationships/theme" Target="../theme/theme2.xml"/><Relationship Id="rId28" Type="http://schemas.openxmlformats.org/officeDocument/2006/relationships/image" Target="../media/image22.png"/><Relationship Id="rId27" Type="http://schemas.openxmlformats.org/officeDocument/2006/relationships/image" Target="../media/image1.jpeg"/><Relationship Id="rId26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1.xml"/><Relationship Id="rId2" Type="http://schemas.openxmlformats.org/officeDocument/2006/relationships/slideLayout" Target="../slideLayouts/slideLayout3.xml"/><Relationship Id="rId19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PaintStrip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3558"/>
            <a:ext cx="8496944" cy="3421912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3063" y="1752600"/>
            <a:ext cx="5853112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fade thruBlk="1"/>
  </p:transition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 spc="50">
          <a:solidFill>
            <a:srgbClr val="FFFFFF"/>
          </a:solidFill>
          <a:latin typeface="+mj-lt"/>
          <a:ea typeface="+mj-ea"/>
          <a:cs typeface="+mj-cs"/>
          <a:sym typeface="Novecento wide Book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342900" indent="-3429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marL="742950" indent="-28575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marL="11430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marL="16002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marL="20574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3478"/>
            <a:ext cx="4032448" cy="1016624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0" tIns="19050" rIns="0" bIns="19050" numCol="1" anchor="ctr" anchorCtr="1" compatLnSpc="1"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  <a:endParaRPr lang="en-US" dirty="0">
              <a:sym typeface="Novecento wide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cap="all" spc="50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95275" indent="-295275" algn="ctr" rtl="0" eaLnBrk="0" fontAlgn="base" hangingPunct="0">
        <a:spcBef>
          <a:spcPts val="1950"/>
        </a:spcBef>
        <a:spcAft>
          <a:spcPct val="0"/>
        </a:spcAft>
        <a:defRPr sz="5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300355" indent="-300355" algn="ctr" rtl="0" eaLnBrk="0" fontAlgn="base" hangingPunct="0">
        <a:spcBef>
          <a:spcPts val="195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300355" indent="-300355" algn="ctr" rtl="0" eaLnBrk="0" fontAlgn="base" hangingPunct="0">
        <a:spcBef>
          <a:spcPts val="1950"/>
        </a:spcBef>
        <a:spcAft>
          <a:spcPct val="0"/>
        </a:spcAft>
        <a:defRPr sz="27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300355" indent="-300355" algn="ctr" rtl="0" eaLnBrk="0" fontAlgn="base" hangingPunct="0">
        <a:spcBef>
          <a:spcPts val="195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300355" indent="-300355" algn="ctr" rtl="0" eaLnBrk="0" fontAlgn="base" hangingPunct="0">
        <a:spcBef>
          <a:spcPts val="195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47180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64325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81470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98615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2.xml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5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5.xml"/><Relationship Id="rId1" Type="http://schemas.openxmlformats.org/officeDocument/2006/relationships/chart" Target="../charts/chart5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5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5.xml"/><Relationship Id="rId1" Type="http://schemas.openxmlformats.org/officeDocument/2006/relationships/chart" Target="../charts/char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5.xml"/><Relationship Id="rId1" Type="http://schemas.openxmlformats.org/officeDocument/2006/relationships/chart" Target="../charts/char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5.xml"/><Relationship Id="rId1" Type="http://schemas.openxmlformats.org/officeDocument/2006/relationships/chart" Target="../charts/char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5.xml"/><Relationship Id="rId1" Type="http://schemas.openxmlformats.org/officeDocument/2006/relationships/chart" Target="../charts/chart9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1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5" Type="http://schemas.openxmlformats.org/officeDocument/2006/relationships/notesSlide" Target="../notesSlides/notesSlide34.xml"/><Relationship Id="rId14" Type="http://schemas.openxmlformats.org/officeDocument/2006/relationships/slideLayout" Target="../slideLayouts/slideLayout26.xml"/><Relationship Id="rId13" Type="http://schemas.openxmlformats.org/officeDocument/2006/relationships/image" Target="../media/image51.png"/><Relationship Id="rId12" Type="http://schemas.openxmlformats.org/officeDocument/2006/relationships/image" Target="../media/image50.png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000" dirty="0"/>
              <a:t>Spotify</a:t>
            </a:r>
            <a:endParaRPr lang="en-US" sz="6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859782"/>
            <a:ext cx="8229600" cy="1734840"/>
          </a:xfrm>
        </p:spPr>
        <p:txBody>
          <a:bodyPr/>
          <a:lstStyle/>
          <a:p>
            <a:r>
              <a:rPr lang="zh-CN" altLang="en-US" sz="2800" u="sng" dirty="0">
                <a:solidFill>
                  <a:schemeClr val="tx1"/>
                </a:solidFill>
              </a:rPr>
              <a:t>敏捷模式详解 </a:t>
            </a:r>
            <a:endParaRPr lang="zh-CN" altLang="en-US" sz="2800" u="sng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18910" y="340487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/>
              <a:t>质量保障组</a:t>
            </a:r>
            <a:endParaRPr lang="en-US" altLang="zh-CN" sz="1800"/>
          </a:p>
          <a:p>
            <a:r>
              <a:rPr lang="en-US" altLang="zh-CN" sz="1800"/>
              <a:t>2020.02</a:t>
            </a:r>
            <a:endParaRPr lang="en-US" altLang="zh-CN" sz="180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2895" y="300355"/>
            <a:ext cx="3304540" cy="70485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/>
              <a:t>你知道的Spotify研发四部曲吗？</a:t>
            </a:r>
            <a:endParaRPr lang="zh-CN" alt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目标：拿出一个足够吸引人的故事性描述和能够传达它的可运行原型</a:t>
            </a:r>
            <a:endParaRPr lang="en-US" dirty="0"/>
          </a:p>
          <a:p>
            <a:r>
              <a:rPr lang="en-US" dirty="0"/>
              <a:t>确认是否值得构建MVP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Think it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目标：构建出能够向真实用户充分传达产品理念的MVP（最小可行产品）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Build it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目标：逐渐将产品扩散到所有用户，同时进行度量和分析，确保产品在真实环境下，也能够达成它的设计初衷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Ship it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这个阶段，小队持续优化、A/B测试、度量和分析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dirty="0"/>
              <a:t>直到新的改进已经无法带来吸引人的收益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Tweak It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产品开发最大的风险——构建一个错误的产品</a:t>
            </a:r>
            <a:endParaRPr lang="en-US" dirty="0"/>
          </a:p>
        </p:txBody>
      </p:sp>
      <p:pic>
        <p:nvPicPr>
          <p:cNvPr id="24" name="Picture Placeholder 12" descr="LargePaintSquare_Mint.png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/>
      </p:pic>
      <p:pic>
        <p:nvPicPr>
          <p:cNvPr id="25" name="Picture Placeholder 12" descr="LargePaintSquare_Mint.png"/>
          <p:cNvPicPr>
            <a:picLocks noGrp="1" noChangeAspect="1"/>
          </p:cNvPicPr>
          <p:nvPr>
            <p:ph type="pic" sz="quarter" idx="18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r="2305"/>
          <a:stretch>
            <a:fillRect/>
          </a:stretch>
        </p:blipFill>
        <p:spPr/>
      </p:pic>
      <p:pic>
        <p:nvPicPr>
          <p:cNvPr id="26" name="Picture Placeholder 12" descr="LargePaintSquare_Mint.png"/>
          <p:cNvPicPr>
            <a:picLocks noGrp="1" noChangeAspect="1"/>
          </p:cNvPicPr>
          <p:nvPr>
            <p:ph type="pic" sz="quarter" idx="2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" r="2255"/>
          <a:stretch>
            <a:fillRect/>
          </a:stretch>
        </p:blipFill>
        <p:spPr/>
      </p:pic>
      <p:pic>
        <p:nvPicPr>
          <p:cNvPr id="27" name="Picture Placeholder 12" descr="LargePaintSquare_Mint.png"/>
          <p:cNvPicPr>
            <a:picLocks noGrp="1" noChangeAspect="1"/>
          </p:cNvPicPr>
          <p:nvPr>
            <p:ph type="pic" sz="quarter" idx="2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6804248" y="1347788"/>
            <a:ext cx="1512168" cy="1584002"/>
          </a:xfrm>
        </p:spPr>
      </p:pic>
      <p:sp>
        <p:nvSpPr>
          <p:cNvPr id="8" name="文本框 7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7030A0"/>
                </a:solidFill>
              </a:rPr>
              <a:t>2.</a:t>
            </a:r>
            <a:r>
              <a:rPr lang="zh-CN" altLang="en-US">
                <a:solidFill>
                  <a:srgbClr val="7030A0"/>
                </a:solidFill>
              </a:rPr>
              <a:t>研发篇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2185" y="1478915"/>
            <a:ext cx="15113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思考阶段：</a:t>
            </a:r>
            <a:endParaRPr lang="zh-CN" altLang="en-US" sz="1600"/>
          </a:p>
          <a:p>
            <a:pPr algn="l"/>
            <a:r>
              <a:rPr lang="zh-CN" altLang="en-US" sz="1600"/>
              <a:t>以较低的成本，大幅度降低产品风险</a:t>
            </a:r>
            <a:endParaRPr lang="zh-CN" altLang="en-US" sz="1600"/>
          </a:p>
        </p:txBody>
      </p:sp>
      <p:sp>
        <p:nvSpPr>
          <p:cNvPr id="16" name="文本框 15"/>
          <p:cNvSpPr txBox="1"/>
          <p:nvPr/>
        </p:nvSpPr>
        <p:spPr>
          <a:xfrm>
            <a:off x="2916555" y="1478915"/>
            <a:ext cx="15113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构建阶段：</a:t>
            </a:r>
            <a:endParaRPr lang="zh-CN" altLang="en-US" sz="1600"/>
          </a:p>
          <a:p>
            <a:pPr algn="l"/>
            <a:r>
              <a:rPr lang="zh-CN" altLang="en-US" sz="1600"/>
              <a:t>运作成本高，几乎无法降低产品风险，所以要尽量缩短</a:t>
            </a:r>
            <a:endParaRPr lang="zh-CN" altLang="en-US" sz="1600"/>
          </a:p>
        </p:txBody>
      </p:sp>
      <p:sp>
        <p:nvSpPr>
          <p:cNvPr id="17" name="文本框 16"/>
          <p:cNvSpPr txBox="1"/>
          <p:nvPr/>
        </p:nvSpPr>
        <p:spPr>
          <a:xfrm>
            <a:off x="4860925" y="1478280"/>
            <a:ext cx="15113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发布阶段：</a:t>
            </a:r>
            <a:endParaRPr lang="zh-CN" altLang="en-US" sz="1600"/>
          </a:p>
          <a:p>
            <a:pPr algn="l"/>
            <a:r>
              <a:rPr lang="zh-CN" altLang="en-US" sz="1600"/>
              <a:t>随着产品的发布和客户使用，产品风险持续降低</a:t>
            </a:r>
            <a:endParaRPr lang="zh-CN" altLang="en-US" sz="1600"/>
          </a:p>
        </p:txBody>
      </p:sp>
      <p:sp>
        <p:nvSpPr>
          <p:cNvPr id="19" name="文本框 18"/>
          <p:cNvSpPr txBox="1"/>
          <p:nvPr/>
        </p:nvSpPr>
        <p:spPr>
          <a:xfrm>
            <a:off x="6804660" y="1348105"/>
            <a:ext cx="15113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调整阶段：</a:t>
            </a:r>
            <a:endParaRPr lang="zh-CN" altLang="en-US" sz="1600"/>
          </a:p>
          <a:p>
            <a:pPr algn="l"/>
            <a:r>
              <a:rPr lang="zh-CN" altLang="en-US" sz="1600"/>
              <a:t>随着时间的推移，产品逐渐完善，成本持续下降，可以开始做其他事</a:t>
            </a:r>
            <a:endParaRPr lang="zh-CN" altLang="en-US" sz="1600"/>
          </a:p>
        </p:txBody>
      </p:sp>
      <p:pic>
        <p:nvPicPr>
          <p:cNvPr id="2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65" y="1066800"/>
            <a:ext cx="7279640" cy="3844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Date Placeholder 14"/>
          <p:cNvSpPr>
            <a:spLocks noGrp="1"/>
          </p:cNvSpPr>
          <p:nvPr/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71450" rtl="0" eaLnBrk="1" latinLnBrk="0" hangingPunct="1">
              <a:defRPr sz="800" kern="1200" spc="300">
                <a:solidFill>
                  <a:schemeClr val="tx1">
                    <a:tint val="75000"/>
                  </a:schemeClr>
                </a:solidFill>
                <a:latin typeface="Novecento wide Normal"/>
                <a:ea typeface="+mn-ea"/>
                <a:cs typeface="Novecento wide Normal"/>
              </a:defRPr>
            </a:lvl1pPr>
            <a:lvl2pPr marL="171450" algn="l" defTabSz="17145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D8B8E-E0AC-E941-8B91-9B0A9FB7FD4E}" type="datetime4">
              <a:rPr lang="en-US" smtClean="0"/>
            </a:fld>
            <a:endParaRPr lang="en-US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400" dirty="0"/>
              <a:t>你是那个环节的角色？</a:t>
            </a:r>
            <a:endParaRPr lang="zh-CN" altLang="en-US" sz="240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2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Spotify,音乐世界随你畅游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7AC975B-00B7-0C49-99DE-5584ACF100F6}" type="datetime4">
              <a:rPr lang="en-US" smtClean="0"/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7030A0"/>
                </a:solidFill>
              </a:rPr>
              <a:t>2.</a:t>
            </a:r>
            <a:r>
              <a:rPr lang="zh-CN" altLang="en-US">
                <a:solidFill>
                  <a:srgbClr val="7030A0"/>
                </a:solidFill>
              </a:rPr>
              <a:t>研发篇</a:t>
            </a:r>
            <a:endParaRPr lang="zh-CN" altLang="en-US">
              <a:solidFill>
                <a:srgbClr val="7030A0"/>
              </a:solidFill>
            </a:endParaRPr>
          </a:p>
        </p:txBody>
      </p:sp>
      <p:pic>
        <p:nvPicPr>
          <p:cNvPr id="26" name="图片 25" descr="10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9285" y="933450"/>
            <a:ext cx="5346065" cy="3793490"/>
          </a:xfrm>
          <a:prstGeom prst="rect">
            <a:avLst/>
          </a:prstGeom>
        </p:spPr>
      </p:pic>
      <p:pic>
        <p:nvPicPr>
          <p:cNvPr id="27" name="图片 26" descr="1_meitu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57630"/>
            <a:ext cx="6857365" cy="282829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A Case study</a:t>
            </a:r>
            <a:endParaRPr lang="en-US" sz="2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21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话不多说，是骡子是马牵出来溜溜！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DED8B8E-E0AC-E941-8B91-9B0A9FB7FD4E}" type="datetime4">
              <a:rPr lang="en-US" smtClean="0"/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27855" y="1243330"/>
            <a:ext cx="441515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/>
              <a:t>    </a:t>
            </a:r>
            <a:r>
              <a:rPr lang="zh-CN" altLang="en-US" sz="1400"/>
              <a:t>目前的模块化布局可谓是同质化项目应对竞争加剧的关键战略，通过以模块的方式设计组装项目的各部分子系统，将项目的各部分总成，以模块的形式进行标准化设计和生产，再利用更先进的技术、工艺和标准来研发跨平台、跨级别、跨种类。</a:t>
            </a:r>
            <a:endParaRPr lang="zh-CN" altLang="en-US" sz="1400"/>
          </a:p>
          <a:p>
            <a:pPr algn="l"/>
            <a:r>
              <a:rPr lang="zh-CN" altLang="en-US" sz="1400"/>
              <a:t>    这种布局，让企业项目可以根据消费者的需求为出发点，迅速调整项目设计方案，进一步增加通用模块的比例、减少专用子系统的种类和数量，从而减少研发成本，缩短项目产品推出周期。</a:t>
            </a:r>
            <a:endParaRPr lang="zh-CN" altLang="en-US" sz="1400"/>
          </a:p>
          <a:p>
            <a:pPr algn="l"/>
            <a:r>
              <a:rPr lang="zh-CN" altLang="en-US" sz="1400"/>
              <a:t>    这模块化和平台化有本质什么区别？</a:t>
            </a:r>
            <a:endParaRPr lang="zh-CN" altLang="en-US" sz="1400"/>
          </a:p>
          <a:p>
            <a:pPr algn="l"/>
            <a:r>
              <a:rPr lang="zh-CN" altLang="en-US" sz="1400"/>
              <a:t>    虽然二者都是强调了产品模块的通用性，以降低研发成本，但模块化相对平台化则会利用更先进的技术、更高的标准和工艺，将产品研发变成一个完整体系的概念，多部门协同混合工作；而平台化仅仅是停留在物理概念、产品概念上，每一个研发部门相对独立。</a:t>
            </a:r>
            <a:endParaRPr lang="zh-CN" altLang="en-US" sz="140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70" y="1243330"/>
            <a:ext cx="3822065" cy="15652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2935605"/>
            <a:ext cx="3809365" cy="15544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1476375"/>
            <a:ext cx="8329930" cy="28568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35" y="1743710"/>
            <a:ext cx="6095365" cy="18859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7030A0"/>
                </a:solidFill>
              </a:rPr>
              <a:t>2.</a:t>
            </a:r>
            <a:r>
              <a:rPr lang="zh-CN" altLang="en-US">
                <a:solidFill>
                  <a:srgbClr val="7030A0"/>
                </a:solidFill>
              </a:rPr>
              <a:t>研发篇</a:t>
            </a:r>
            <a:endParaRPr lang="zh-CN" altLang="en-US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0" y="210820"/>
            <a:ext cx="3428365" cy="70485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2800" dirty="0"/>
              <a:t>如何管理小队的自主性</a:t>
            </a:r>
            <a:endParaRPr lang="en-US" sz="1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B234-04D5-0548-BCD5-7A2B1437C293}" type="datetime4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Spotify通过文化和价值观来进行管理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pic>
        <p:nvPicPr>
          <p:cNvPr id="5" name="Picture 4" descr="4Lines_Mint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5"/>
          <a:stretch>
            <a:fillRect/>
          </a:stretch>
        </p:blipFill>
        <p:spPr>
          <a:xfrm flipV="1">
            <a:off x="1115616" y="3041979"/>
            <a:ext cx="5688632" cy="383976"/>
          </a:xfrm>
          <a:prstGeom prst="rect">
            <a:avLst/>
          </a:prstGeom>
        </p:spPr>
      </p:pic>
      <p:pic>
        <p:nvPicPr>
          <p:cNvPr id="16" name="Picture 15" descr="4Lines_Mint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5" b="27040"/>
          <a:stretch>
            <a:fillRect/>
          </a:stretch>
        </p:blipFill>
        <p:spPr>
          <a:xfrm flipV="1">
            <a:off x="1115616" y="3507854"/>
            <a:ext cx="5688632" cy="383976"/>
          </a:xfrm>
          <a:prstGeom prst="rect">
            <a:avLst/>
          </a:prstGeom>
        </p:spPr>
      </p:pic>
      <p:pic>
        <p:nvPicPr>
          <p:cNvPr id="17" name="Picture 16" descr="4Lines_Mint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5" b="51480"/>
          <a:stretch>
            <a:fillRect/>
          </a:stretch>
        </p:blipFill>
        <p:spPr>
          <a:xfrm flipV="1">
            <a:off x="1115616" y="3939902"/>
            <a:ext cx="5688632" cy="383976"/>
          </a:xfrm>
          <a:prstGeom prst="rect">
            <a:avLst/>
          </a:prstGeom>
        </p:spPr>
      </p:pic>
      <p:pic>
        <p:nvPicPr>
          <p:cNvPr id="18" name="Picture 17" descr="4Lines_Mint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" b="74880"/>
          <a:stretch>
            <a:fillRect/>
          </a:stretch>
        </p:blipFill>
        <p:spPr>
          <a:xfrm flipV="1">
            <a:off x="1115616" y="4299942"/>
            <a:ext cx="5688632" cy="383976"/>
          </a:xfrm>
          <a:prstGeom prst="rect">
            <a:avLst/>
          </a:prstGeom>
        </p:spPr>
      </p:pic>
      <p:pic>
        <p:nvPicPr>
          <p:cNvPr id="6" name="Picture 5" descr="ArchedArrow1_M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2223">
            <a:off x="866612" y="1801277"/>
            <a:ext cx="3129829" cy="1259757"/>
          </a:xfrm>
          <a:prstGeom prst="rect">
            <a:avLst/>
          </a:prstGeom>
        </p:spPr>
      </p:pic>
      <p:pic>
        <p:nvPicPr>
          <p:cNvPr id="7" name="Picture 6" descr="ArchedArrow2_M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03598"/>
            <a:ext cx="2339752" cy="1140629"/>
          </a:xfrm>
          <a:prstGeom prst="rect">
            <a:avLst/>
          </a:prstGeom>
        </p:spPr>
      </p:pic>
      <p:pic>
        <p:nvPicPr>
          <p:cNvPr id="8" name="Picture 7" descr="FancyBracket_Mi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98014" y="2369872"/>
            <a:ext cx="3923928" cy="1015316"/>
          </a:xfrm>
          <a:prstGeom prst="rect">
            <a:avLst/>
          </a:prstGeom>
        </p:spPr>
      </p:pic>
      <p:pic>
        <p:nvPicPr>
          <p:cNvPr id="9" name="Picture 8" descr="FastStraightArrow_Mi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31590"/>
            <a:ext cx="2808312" cy="905681"/>
          </a:xfrm>
          <a:prstGeom prst="rect">
            <a:avLst/>
          </a:prstGeom>
        </p:spPr>
      </p:pic>
      <p:pic>
        <p:nvPicPr>
          <p:cNvPr id="10" name="Picture 9" descr="StraightArrow_Mi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869611"/>
            <a:ext cx="2987824" cy="70213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7030A0"/>
                </a:solidFill>
              </a:rPr>
              <a:t>3.</a:t>
            </a:r>
            <a:r>
              <a:rPr lang="zh-CN" altLang="en-US">
                <a:solidFill>
                  <a:srgbClr val="7030A0"/>
                </a:solidFill>
              </a:rPr>
              <a:t>文化篇</a:t>
            </a:r>
            <a:endParaRPr lang="zh-CN" altLang="en-US">
              <a:solidFill>
                <a:srgbClr val="7030A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925" y="2968625"/>
            <a:ext cx="4030980" cy="17157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5925" y="1203325"/>
            <a:ext cx="551688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/>
              <a:t>目标</a:t>
            </a:r>
            <a:r>
              <a:rPr lang="en-US" altLang="zh-CN" sz="1400"/>
              <a:t>:</a:t>
            </a:r>
            <a:r>
              <a:rPr lang="zh-CN" altLang="en-US" sz="1400"/>
              <a:t>建立相互松耦合，但整体高度一致的小队</a:t>
            </a:r>
            <a:endParaRPr lang="zh-CN" altLang="en-US" sz="1400"/>
          </a:p>
          <a:p>
            <a:pPr algn="l"/>
            <a:r>
              <a:rPr lang="zh-CN" altLang="en-US" sz="1400"/>
              <a:t>管理者聚焦要解决什么问题，由团队自己去找出解决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为什么小队的独立自主如此重要？</a:t>
            </a:r>
            <a:endParaRPr lang="zh-CN" altLang="en-US" sz="1400"/>
          </a:p>
          <a:p>
            <a:pPr algn="l"/>
            <a:r>
              <a:rPr lang="zh-CN" altLang="en-US" sz="1400"/>
              <a:t>这是一种激励方式，受激励的人们能够开发出更好的产品。</a:t>
            </a:r>
            <a:endParaRPr lang="zh-CN" altLang="en-US" sz="1400"/>
          </a:p>
          <a:p>
            <a:pPr algn="l"/>
            <a:r>
              <a:rPr lang="zh-CN" altLang="en-US" sz="1400"/>
              <a:t>独立自主能够让小队更快地做决策和行动，而不需要经过层层审批。</a:t>
            </a:r>
            <a:endParaRPr lang="zh-CN" altLang="en-US" sz="1400"/>
          </a:p>
          <a:p>
            <a:pPr algn="l"/>
            <a:r>
              <a:rPr lang="zh-CN" altLang="en-US" sz="1400"/>
              <a:t>独立自主，能够尽量避免交接和等待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4526915" y="3134360"/>
            <a:ext cx="31445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/>
              <a:t> 小队可以自主，但不能追求局部优化。就像是一个大型乐队，每个乐队小队都在独立自主的演奏，但又必须彼此倾听其他小队的演奏，共同聚焦整首曲子的演出，这样才能演奏出好的音乐。</a:t>
            </a:r>
            <a:endParaRPr lang="en-US" altLang="zh-CN" sz="1400"/>
          </a:p>
        </p:txBody>
      </p:sp>
      <p:sp>
        <p:nvSpPr>
          <p:cNvPr id="227" name=" 227"/>
          <p:cNvSpPr/>
          <p:nvPr/>
        </p:nvSpPr>
        <p:spPr>
          <a:xfrm>
            <a:off x="6732270" y="1203325"/>
            <a:ext cx="1386205" cy="914400"/>
          </a:xfrm>
          <a:prstGeom prst="wedgeEllipseCallout">
            <a:avLst>
              <a:gd name="adj1" fmla="val -25046"/>
              <a:gd name="adj2" fmla="val 656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00215" y="1455420"/>
            <a:ext cx="12496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管理原则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46125" y="2037080"/>
            <a:ext cx="7650480" cy="52197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p>
            <a:pPr algn="ctr"/>
            <a:r>
              <a:rPr lang="zh-CN" altLang="en-US" sz="2800"/>
              <a:t>团队各行其事，管理者很无助，产品是个怪胎。</a:t>
            </a:r>
            <a:endParaRPr lang="zh-CN" altLang="en-US" sz="2800"/>
          </a:p>
        </p:txBody>
      </p:sp>
      <p:sp>
        <p:nvSpPr>
          <p:cNvPr id="20" name="文本框 19"/>
          <p:cNvSpPr txBox="1"/>
          <p:nvPr/>
        </p:nvSpPr>
        <p:spPr>
          <a:xfrm>
            <a:off x="4020185" y="738505"/>
            <a:ext cx="191262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9900">
                <a:solidFill>
                  <a:srgbClr val="FF0000"/>
                </a:solidFill>
              </a:rPr>
              <a:t>X</a:t>
            </a:r>
            <a:endParaRPr lang="en-US" altLang="zh-CN" sz="199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如何管理标准化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我们在同一条船上，而且必须帮助其他人成功。</a:t>
            </a:r>
            <a:endParaRPr lang="en-US" dirty="0"/>
          </a:p>
        </p:txBody>
      </p:sp>
      <p:pic>
        <p:nvPicPr>
          <p:cNvPr id="8" name="Picture Placeholder 12" descr="LargePaintSquare_Mint.png"/>
          <p:cNvPicPr>
            <a:picLocks noGrp="1" noChangeAspect="1"/>
          </p:cNvPicPr>
          <p:nvPr>
            <p:ph type="pic" sz="quarter" idx="2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755650" y="1492250"/>
            <a:ext cx="3672205" cy="2759710"/>
          </a:xfrm>
        </p:spPr>
      </p:pic>
      <p:pic>
        <p:nvPicPr>
          <p:cNvPr id="11" name="Picture Placeholder 12" descr="LargePaintSquare_Mint.png"/>
          <p:cNvPicPr>
            <a:picLocks noGrp="1" noChangeAspect="1"/>
          </p:cNvPicPr>
          <p:nvPr>
            <p:ph type="pic" sz="quarter" idx="2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4716145" y="1492250"/>
            <a:ext cx="3672205" cy="2760345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0C82277-DEB1-ED48-9963-085A208891CD}" type="datetime4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05485" y="1078230"/>
            <a:ext cx="163639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现状&amp;问题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80225" y="1078230"/>
            <a:ext cx="15081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实践方法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5485" y="1581150"/>
            <a:ext cx="3840480" cy="2755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p>
            <a:pPr algn="ctr"/>
            <a:r>
              <a:rPr lang="zh-CN" altLang="en-US" sz="1200"/>
              <a:t>系统间存在交互，而各小队又分别专注于自己的特性。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4693920" y="1581150"/>
            <a:ext cx="3693795" cy="4603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200"/>
              <a:t>以清晰的接口和规范，力求实现需求之间以及系统之间的解耦。</a:t>
            </a:r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755650" y="2041525"/>
            <a:ext cx="2386330" cy="2755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p>
            <a:pPr algn="l"/>
            <a:r>
              <a:rPr lang="zh-CN" altLang="en-US" sz="1200"/>
              <a:t>通常小队1会找小队2协助处理。</a:t>
            </a:r>
            <a:endParaRPr lang="zh-CN" altLang="en-US" sz="1200"/>
          </a:p>
        </p:txBody>
      </p:sp>
      <p:sp>
        <p:nvSpPr>
          <p:cNvPr id="13" name="文本框 12"/>
          <p:cNvSpPr txBox="1"/>
          <p:nvPr/>
        </p:nvSpPr>
        <p:spPr>
          <a:xfrm>
            <a:off x="4716145" y="2041525"/>
            <a:ext cx="3671570" cy="4603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200"/>
              <a:t>内部开源模式：谁都可以改代码+同舟共济的代码评审文化。</a:t>
            </a:r>
            <a:endParaRPr lang="zh-CN" altLang="en-US" sz="1200"/>
          </a:p>
        </p:txBody>
      </p:sp>
      <p:sp>
        <p:nvSpPr>
          <p:cNvPr id="15" name="文本框 14"/>
          <p:cNvSpPr txBox="1"/>
          <p:nvPr/>
        </p:nvSpPr>
        <p:spPr>
          <a:xfrm>
            <a:off x="755650" y="2501900"/>
            <a:ext cx="2926080" cy="27559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p>
            <a:pPr algn="l"/>
            <a:r>
              <a:rPr lang="zh-CN" altLang="en-US" sz="1200"/>
              <a:t>期望别人去找答案，会告诉你该做什么。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4716145" y="2501900"/>
            <a:ext cx="3670935" cy="6451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200"/>
              <a:t>以人为本，“不干涉+同舟共济”的文化。你和你的队友会被期望自己去找答案，当你需要协助很快获得许多援助。</a:t>
            </a:r>
            <a:endParaRPr lang="zh-CN" altLang="en-US" sz="1200"/>
          </a:p>
        </p:txBody>
      </p:sp>
      <p:sp>
        <p:nvSpPr>
          <p:cNvPr id="17" name="文本框 16"/>
          <p:cNvSpPr txBox="1"/>
          <p:nvPr/>
        </p:nvSpPr>
        <p:spPr>
          <a:xfrm>
            <a:off x="755650" y="3147060"/>
            <a:ext cx="2011680" cy="2755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p>
            <a:pPr algn="l"/>
            <a:r>
              <a:rPr lang="zh-CN" altLang="en-US" sz="1200"/>
              <a:t>领导说什么，我就做什么。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4693920" y="3147060"/>
            <a:ext cx="3692525" cy="6451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200"/>
              <a:t>自由胜过标准化，在权威与自由的天平上，倾向于自由而非权威。如果有人问：应该使用哪种编程工具，或是如何做计划？答案是：这要看是哪个小队。</a:t>
            </a:r>
            <a:endParaRPr lang="zh-CN" altLang="en-US" sz="1200"/>
          </a:p>
        </p:txBody>
      </p:sp>
      <p:sp>
        <p:nvSpPr>
          <p:cNvPr id="25" name="文本框 24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7030A0"/>
                </a:solidFill>
              </a:rPr>
              <a:t>3.</a:t>
            </a:r>
            <a:r>
              <a:rPr lang="zh-CN" altLang="en-US">
                <a:solidFill>
                  <a:srgbClr val="7030A0"/>
                </a:solidFill>
              </a:rPr>
              <a:t>文化篇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5650" y="3792220"/>
            <a:ext cx="1859280" cy="27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p>
            <a:pPr algn="l"/>
            <a:r>
              <a:rPr lang="zh-CN" altLang="en-US" sz="1200"/>
              <a:t>员工只要给工资就可以。</a:t>
            </a:r>
            <a:endParaRPr lang="zh-CN" altLang="en-US" sz="1200"/>
          </a:p>
        </p:txBody>
      </p:sp>
      <p:sp>
        <p:nvSpPr>
          <p:cNvPr id="20" name="文本框 19"/>
          <p:cNvSpPr txBox="1"/>
          <p:nvPr/>
        </p:nvSpPr>
        <p:spPr>
          <a:xfrm>
            <a:off x="4693920" y="3792220"/>
            <a:ext cx="3694430" cy="460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200"/>
              <a:t>Spotify每年都会进行员工满意度调查。以激励为公司文化的重点。</a:t>
            </a:r>
            <a:endParaRPr lang="zh-CN" altLang="en-US" sz="1200"/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135" y="287655"/>
            <a:ext cx="3173095" cy="7048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ym typeface="+mn-ea"/>
              </a:rPr>
              <a:t>如何管理部署上线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9750" y="3220085"/>
            <a:ext cx="1725930" cy="1656080"/>
          </a:xfrm>
        </p:spPr>
        <p:txBody>
          <a:bodyPr/>
          <a:lstStyle/>
          <a:p>
            <a:pPr algn="l" latinLnBrk="0">
              <a:spcBef>
                <a:spcPts val="0"/>
              </a:spcBef>
            </a:pPr>
            <a:r>
              <a:rPr lang="en-US" sz="1000" dirty="0">
                <a:sym typeface="+mn-ea"/>
              </a:rPr>
              <a:t>    1. 程序发布应该是例行的（Routine），而非戏剧性的（Drama）。</a:t>
            </a:r>
            <a:endParaRPr lang="en-US" sz="1000" dirty="0"/>
          </a:p>
          <a:p>
            <a:pPr algn="l" latinLnBrk="0">
              <a:spcBef>
                <a:spcPts val="0"/>
              </a:spcBef>
            </a:pPr>
            <a:r>
              <a:rPr lang="en-US" sz="1000" dirty="0">
                <a:sym typeface="+mn-ea"/>
              </a:rPr>
              <a:t>    2. 拒绝恶性循环：发布困难-》发布得少-》发布规模大-》发布困难。</a:t>
            </a:r>
            <a:endParaRPr lang="en-US" sz="1000" dirty="0"/>
          </a:p>
          <a:p>
            <a:pPr algn="l" latinLnBrk="0">
              <a:spcBef>
                <a:spcPts val="0"/>
              </a:spcBef>
            </a:pPr>
            <a:r>
              <a:rPr lang="en-US" sz="1000" dirty="0">
                <a:sym typeface="+mn-ea"/>
              </a:rPr>
              <a:t>    3. 追求良性循环：发布容易-》频繁发布-》发布规模小-》发布容易。</a:t>
            </a:r>
            <a:endParaRPr lang="en-US" sz="1000" dirty="0">
              <a:sym typeface="+mn-e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590800" y="3220085"/>
            <a:ext cx="1725930" cy="1656080"/>
          </a:xfrm>
        </p:spPr>
        <p:txBody>
          <a:bodyPr/>
          <a:lstStyle/>
          <a:p>
            <a:pPr algn="l" latinLnBrk="0">
              <a:spcBef>
                <a:spcPts val="0"/>
              </a:spcBef>
            </a:pPr>
            <a:r>
              <a:rPr lang="en-US" sz="1000" dirty="0">
                <a:sym typeface="+mn-ea"/>
              </a:rPr>
              <a:t>    不是建立流程、规范来管理发布，而是通过投资测试自动化和持续交付的基础设施，例如：改变架构，让发布解耦。</a:t>
            </a:r>
            <a:endParaRPr lang="en-US" sz="1000" dirty="0"/>
          </a:p>
          <a:p>
            <a:pPr algn="l" latinLnBrk="0">
              <a:spcBef>
                <a:spcPts val="0"/>
              </a:spcBef>
            </a:pPr>
            <a:r>
              <a:rPr lang="en-US" sz="1000" dirty="0">
                <a:sym typeface="+mn-ea"/>
              </a:rPr>
              <a:t>    每个客户端就是一个伪装的网页浏览器。每个区块就像是网站的一个框架，小队可以直接发布他们的产品。</a:t>
            </a:r>
            <a:endParaRPr lang="en-US" sz="1000" dirty="0">
              <a:sym typeface="+mn-e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860290" y="3220085"/>
            <a:ext cx="1692910" cy="1656080"/>
          </a:xfrm>
        </p:spPr>
        <p:txBody>
          <a:bodyPr/>
          <a:lstStyle/>
          <a:p>
            <a:pPr algn="l"/>
            <a:r>
              <a:rPr lang="en-US" dirty="0"/>
              <a:t>客户APP小队、基础设施小队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020560" y="3220085"/>
            <a:ext cx="1776095" cy="1656080"/>
          </a:xfrm>
        </p:spPr>
        <p:txBody>
          <a:bodyPr/>
          <a:lstStyle/>
          <a:p>
            <a:r>
              <a:rPr lang="en-US" dirty="0"/>
              <a:t>利用发布火车和特性开关解决小队间的同步问题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追求小而频繁的发布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投资令发布更加容易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“自助服务”模式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7021195" y="1995805"/>
            <a:ext cx="1533525" cy="360045"/>
          </a:xfrm>
        </p:spPr>
        <p:txBody>
          <a:bodyPr/>
          <a:lstStyle/>
          <a:p>
            <a:r>
              <a:rPr lang="en-US" dirty="0"/>
              <a:t>发布火车和特性开关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22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对自主性最重要的一点是部署上线的难度。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F94E1C90-847B-F34A-BF76-D16FA733DE83}" type="datetime4">
              <a:rPr lang="en-US" smtClean="0"/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pic>
        <p:nvPicPr>
          <p:cNvPr id="63" name="图片 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5020" y="1545590"/>
            <a:ext cx="2853690" cy="1259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3220085"/>
            <a:ext cx="2061210" cy="1597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3220085"/>
            <a:ext cx="2130425" cy="1597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7030A0"/>
                </a:solidFill>
              </a:rPr>
              <a:t>3.</a:t>
            </a:r>
            <a:r>
              <a:rPr lang="zh-CN" altLang="en-US">
                <a:solidFill>
                  <a:srgbClr val="7030A0"/>
                </a:solidFill>
              </a:rPr>
              <a:t>文化篇</a:t>
            </a:r>
            <a:endParaRPr lang="zh-CN" altLang="en-US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管理</a:t>
            </a:r>
            <a:endParaRPr lang="en-US" dirty="0"/>
          </a:p>
          <a:p>
            <a:r>
              <a:rPr lang="en-US" dirty="0"/>
              <a:t>创新</a:t>
            </a:r>
            <a:endParaRPr lang="en-US" dirty="0"/>
          </a:p>
          <a:p>
            <a:r>
              <a:rPr lang="en-US" dirty="0"/>
              <a:t>文化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处理浪费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管理失败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包容失败的文化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持续改进文化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US" dirty="0"/>
              <a:t>牛逼的定义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3707904" y="3651871"/>
            <a:ext cx="719429" cy="720080"/>
          </a:xfrm>
        </p:spPr>
        <p:txBody>
          <a:bodyPr>
            <a:normAutofit/>
          </a:bodyPr>
          <a:lstStyle/>
          <a:p>
            <a:r>
              <a:rPr lang="en-US" dirty="0"/>
              <a:t>讲故事来传播文化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新员工训练营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“黑客周”活动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如何管理文化</a:t>
            </a:r>
            <a:endParaRPr lang="en-US" dirty="0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B6B0A4B2-85AA-0440-8BDA-7F6457205816}" type="datetime3">
              <a:rPr lang="en-US" smtClean="0"/>
            </a:fld>
            <a:endParaRPr lang="en-US" dirty="0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dirty="0"/>
              <a:t>每个人都是组织文化的一份子</a:t>
            </a:r>
            <a:endParaRPr lang="en-U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7020272" y="1493401"/>
            <a:ext cx="1800200" cy="504056"/>
          </a:xfrm>
        </p:spPr>
        <p:txBody>
          <a:bodyPr/>
          <a:lstStyle/>
          <a:p>
            <a:r>
              <a:rPr lang="en-US" dirty="0"/>
              <a:t>让我们的决定多基于客观数据，而非来自某个人的想当然或者屈从于权威。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7020272" y="1277377"/>
            <a:ext cx="1800200" cy="288032"/>
          </a:xfrm>
        </p:spPr>
        <p:txBody>
          <a:bodyPr/>
          <a:lstStyle/>
          <a:p>
            <a:r>
              <a:rPr lang="en-US" dirty="0"/>
              <a:t>鼓励试验的文化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020272" y="2644517"/>
            <a:ext cx="1800200" cy="504056"/>
          </a:xfrm>
        </p:spPr>
        <p:txBody>
          <a:bodyPr/>
          <a:lstStyle/>
          <a:p>
            <a:r>
              <a:rPr lang="en-US" sz="970" dirty="0"/>
              <a:t>.每一到两周，进行一次演示：将产品各部分进行集成，召集干系人进行整体评估。</a:t>
            </a:r>
            <a:endParaRPr lang="en-US" sz="97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2213228"/>
            <a:ext cx="1800200" cy="288032"/>
          </a:xfrm>
        </p:spPr>
        <p:txBody>
          <a:bodyPr/>
          <a:lstStyle/>
          <a:p>
            <a:r>
              <a:rPr lang="en-US" dirty="0"/>
              <a:t>大型项目是一种最常见的浪费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020560" y="3616325"/>
            <a:ext cx="1967230" cy="504190"/>
          </a:xfrm>
        </p:spPr>
        <p:txBody>
          <a:bodyPr/>
          <a:lstStyle/>
          <a:p>
            <a:r>
              <a:rPr lang="en-US" sz="980" dirty="0"/>
              <a:t>在企业成长的过程中，会面临各种问题，以及采取各种解决方案，包括改造产品架构、流程和组织等。但是企业面临的情况也是一直在变化的，今天看似聪明的解决方案，可能会在明天造成一个难缠的新问题。而健康的文化能够修复有问题的流程。</a:t>
            </a:r>
            <a:endParaRPr lang="en-US" sz="98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7020272" y="3220834"/>
            <a:ext cx="1800200" cy="288032"/>
          </a:xfrm>
        </p:spPr>
        <p:txBody>
          <a:bodyPr/>
          <a:lstStyle/>
          <a:p>
            <a:r>
              <a:rPr lang="en-US" dirty="0"/>
              <a:t>为何Spotify如此重视文化？</a:t>
            </a:r>
            <a:endParaRPr lang="en-US" dirty="0"/>
          </a:p>
        </p:txBody>
      </p:sp>
      <p:sp>
        <p:nvSpPr>
          <p:cNvPr id="10" name="文本占位符 9"/>
          <p:cNvSpPr/>
          <p:nvPr>
            <p:ph type="body" sz="quarter" idx="33"/>
          </p:nvPr>
        </p:nvSpPr>
        <p:spPr/>
        <p:txBody>
          <a:bodyPr/>
          <a:p>
            <a:r>
              <a:rPr lang="zh-CN" altLang="en-US"/>
              <a:t>排斥浪费的文化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 rot="21060000">
            <a:off x="1866900" y="1136015"/>
            <a:ext cx="2087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/>
              <a:t>鼓励人们玩耍和尝试，以促进创新</a:t>
            </a:r>
            <a:endParaRPr lang="zh-CN" altLang="en-US" sz="1000"/>
          </a:p>
        </p:txBody>
      </p:sp>
      <p:sp>
        <p:nvSpPr>
          <p:cNvPr id="12" name="文本框 11"/>
          <p:cNvSpPr txBox="1"/>
          <p:nvPr/>
        </p:nvSpPr>
        <p:spPr>
          <a:xfrm rot="1620000">
            <a:off x="761365" y="4351655"/>
            <a:ext cx="196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/>
              <a:t>通过降低可预测性，来促进创新</a:t>
            </a:r>
            <a:endParaRPr lang="zh-CN" altLang="en-US" sz="1000"/>
          </a:p>
        </p:txBody>
      </p:sp>
      <p:sp>
        <p:nvSpPr>
          <p:cNvPr id="14" name="文本框 13"/>
          <p:cNvSpPr txBox="1"/>
          <p:nvPr/>
        </p:nvSpPr>
        <p:spPr>
          <a:xfrm rot="660000">
            <a:off x="2707640" y="3221990"/>
            <a:ext cx="1071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/>
              <a:t>鼓励试验的文化</a:t>
            </a:r>
            <a:endParaRPr lang="zh-CN" altLang="en-US" sz="1000"/>
          </a:p>
        </p:txBody>
      </p:sp>
      <p:sp>
        <p:nvSpPr>
          <p:cNvPr id="25" name="文本框 24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7030A0"/>
                </a:solidFill>
              </a:rPr>
              <a:t>3.</a:t>
            </a:r>
            <a:r>
              <a:rPr lang="zh-CN" altLang="en-US">
                <a:solidFill>
                  <a:srgbClr val="7030A0"/>
                </a:solidFill>
              </a:rPr>
              <a:t>文化篇</a:t>
            </a:r>
            <a:endParaRPr lang="zh-CN" altLang="en-US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931790"/>
            <a:ext cx="8229600" cy="1734840"/>
          </a:xfrm>
        </p:spPr>
        <p:txBody>
          <a:bodyPr/>
          <a:lstStyle/>
          <a:p>
            <a:r>
              <a:rPr lang="en-US" dirty="0"/>
              <a:t>Self-discipline &amp; change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a short description of the most recent video I have made. I think, it you take the time to watch it, that you will also think that it is as amazing as all the critics are saying. So, go ahead and press play. I dare you!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Watch this video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pic>
        <p:nvPicPr>
          <p:cNvPr id="7" name="VideoIcon.png">
            <a:hlinkClick r:id="" action="ppaction://media"/>
          </p:cNvPr>
          <p:cNvPicPr>
            <a:picLocks noGrp="1" noChangeAspect="1"/>
          </p:cNvPicPr>
          <p:nvPr>
            <p:ph type="media" sz="quarter" idx="20"/>
          </p:nvPr>
        </p:nvPicPr>
        <p:blipFill>
          <a:blip r:embed="rId1" cstate="screen"/>
          <a:srcRect t="4612" b="4612"/>
          <a:stretch>
            <a:fillRect/>
          </a:stretch>
        </p:blipFill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C2FC50D-FC2A-3244-ABB8-ADE416880406}" type="datetime4">
              <a:rPr lang="en-US" smtClean="0"/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3043555" y="228600"/>
            <a:ext cx="3056255" cy="7048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如何管理部署上线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 us a short description of the factors mentioned here. Three lines fit comfortably.</a:t>
            </a:r>
            <a:endParaRPr lang="en-US" dirty="0"/>
          </a:p>
          <a:p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EDUCATION 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Give us a short description of the factors mentioned here. Three lines fit comfortably.</a:t>
            </a:r>
            <a:endParaRPr lang="en-US" dirty="0"/>
          </a:p>
          <a:p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EMPLOYMENT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Give us a short description of the factors mentioned here. Three lines fit comfortably.</a:t>
            </a:r>
            <a:endParaRPr lang="en-US" dirty="0"/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HOBBIES &amp; Free time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9"/>
          </p:nvPr>
        </p:nvSpPr>
        <p:spPr>
          <a:xfrm>
            <a:off x="1475740" y="1707515"/>
            <a:ext cx="2016125" cy="792480"/>
          </a:xfrm>
        </p:spPr>
        <p:txBody>
          <a:bodyPr>
            <a:noAutofit/>
          </a:bodyPr>
          <a:lstStyle/>
          <a:p>
            <a:pPr latinLnBrk="0">
              <a:spcBef>
                <a:spcPts val="0"/>
              </a:spcBef>
            </a:pPr>
            <a:r>
              <a:rPr lang="en-US" sz="800" dirty="0"/>
              <a:t>    1. 程序发布应该是例行的（Routine），而非戏剧性的（Drama）。</a:t>
            </a:r>
            <a:endParaRPr lang="en-US" sz="800" dirty="0"/>
          </a:p>
          <a:p>
            <a:pPr latinLnBrk="0">
              <a:spcBef>
                <a:spcPts val="0"/>
              </a:spcBef>
            </a:pPr>
            <a:r>
              <a:rPr lang="en-US" sz="800" dirty="0"/>
              <a:t>    2. 拒绝恶性循环：发布困难-》发布得少-》发布规模大-》发布困难。</a:t>
            </a:r>
            <a:endParaRPr lang="en-US" sz="800" dirty="0"/>
          </a:p>
          <a:p>
            <a:pPr latinLnBrk="0">
              <a:spcBef>
                <a:spcPts val="0"/>
              </a:spcBef>
            </a:pPr>
            <a:r>
              <a:rPr lang="en-US" sz="800" dirty="0"/>
              <a:t>    3. 追求良性循环：发布容易-》频繁发布-》发布规模小-》发布容易。</a:t>
            </a:r>
            <a:endParaRPr lang="en-US" sz="800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追求小而频繁的发布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atinLnBrk="0">
              <a:spcBef>
                <a:spcPts val="0"/>
              </a:spcBef>
            </a:pPr>
            <a:r>
              <a:rPr lang="en-US" sz="800" dirty="0"/>
              <a:t>    不是建立流程、规范来管理发布，而是通过投资测试自动化和持续交付的基础设施，例如：改变架构，让发布解耦。</a:t>
            </a:r>
            <a:endParaRPr lang="en-US" sz="800" dirty="0"/>
          </a:p>
          <a:p>
            <a:pPr latinLnBrk="0">
              <a:spcBef>
                <a:spcPts val="0"/>
              </a:spcBef>
            </a:pPr>
            <a:r>
              <a:rPr lang="en-US" sz="800" dirty="0"/>
              <a:t>    每个客户端就是一个伪装的网页浏览器。每个区块就像是网站的一个框架，小队可以直接发布他们的产品。</a:t>
            </a:r>
            <a:endParaRPr lang="en-US" sz="8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投资令发布更加容易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Give us a short description of the factors mentioned here. Three lines fit comfortably.</a:t>
            </a:r>
            <a:endParaRPr lang="en-US" dirty="0"/>
          </a:p>
          <a:p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FAMILY DYNAMICS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对自主性最重要的一点是部署上线的难度。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graphicFrame>
        <p:nvGraphicFramePr>
          <p:cNvPr id="9" name="Chart Placeholder 6"/>
          <p:cNvGraphicFramePr>
            <a:graphicFrameLocks noGrp="1"/>
          </p:cNvGraphicFramePr>
          <p:nvPr/>
        </p:nvGraphicFramePr>
        <p:xfrm>
          <a:off x="3246755" y="3143250"/>
          <a:ext cx="2649220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535" y="1251585"/>
            <a:ext cx="7786370" cy="3137535"/>
          </a:xfrm>
        </p:spPr>
        <p:txBody>
          <a:bodyPr/>
          <a:lstStyle/>
          <a:p>
            <a:pPr algn="ctr"/>
            <a:r>
              <a:rPr lang="en-US" sz="1800"/>
              <a:t>Spotify</a:t>
            </a:r>
            <a:r>
              <a:rPr lang="zh-CN" altLang="en-US" sz="1800">
                <a:ea typeface="宋体" panose="02010600030101010101" pitchFamily="2" charset="-122"/>
              </a:rPr>
              <a:t>（</a:t>
            </a:r>
            <a:r>
              <a:rPr lang="en-US" sz="1800">
                <a:sym typeface="+mn-ea"/>
              </a:rPr>
              <a:t>声田</a:t>
            </a:r>
            <a:r>
              <a:rPr lang="zh-CN" altLang="en-US" sz="1800">
                <a:ea typeface="宋体" panose="02010600030101010101" pitchFamily="2" charset="-122"/>
              </a:rPr>
              <a:t>）</a:t>
            </a:r>
            <a:endParaRPr lang="en-US" sz="1800"/>
          </a:p>
          <a:p>
            <a:pPr algn="l"/>
            <a:r>
              <a:rPr lang="en-US" sz="1800"/>
              <a:t>		2008年10月在瑞典首都斯德哥尔摩正式上线。2018年4月，来自北欧瑞典的音乐流媒体公司、百亿美元独角兽Spotify创造了历史，它成为了当代上市公司当中，第一家通过“直接上市”的方式在美国纽交所成功挂牌的公司。这家公司改变的可能不仅是人们听音乐的习惯，而且还有企业进入资本市场的方式。截至2018年初，Spotify拥有1.59亿的全球活跃用户数量、7000万的付费用户数和46%的付费用户增长率。Spotify是当之无愧的音乐流媒体领域的霸主，排名第二的苹果音乐，无论是付费用户还是活跃用户，都只有Spotify的一半。</a:t>
            </a:r>
            <a:endParaRPr lang="en-US" sz="1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00350" y="253365"/>
            <a:ext cx="3380740" cy="70485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2800" dirty="0">
                <a:latin typeface="Lobster" panose="02000506000000020003" charset="0"/>
              </a:rPr>
              <a:t>Spotify，Who is it?</a:t>
            </a:r>
            <a:br>
              <a:rPr lang="zh-CN" altLang="en-US" sz="2800" dirty="0">
                <a:latin typeface="Lobster" panose="02000506000000020003" charset="0"/>
              </a:rPr>
            </a:br>
            <a:r>
              <a:rPr lang="zh-CN" altLang="en-US" sz="1600" dirty="0">
                <a:latin typeface="Lobster" panose="02000506000000020003" charset="0"/>
              </a:rPr>
              <a:t>它是谁？</a:t>
            </a:r>
            <a:endParaRPr lang="zh-CN" altLang="en-US" sz="1600" dirty="0">
              <a:latin typeface="Lobster" panose="020005060000000200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021B-03AA-7C48-9857-B92C6264B29A}" type="datetime4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58135" y="4876165"/>
            <a:ext cx="3265170" cy="274320"/>
          </a:xfrm>
        </p:spPr>
        <p:txBody>
          <a:bodyPr/>
          <a:lstStyle/>
          <a:p>
            <a:r>
              <a:rPr lang="en-US" dirty="0"/>
              <a:t>Spotify 绝对是目前最优秀的流媒体音乐平台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pic>
        <p:nvPicPr>
          <p:cNvPr id="4" name="图片 3" descr="Screenshot_2020-02-27-14-12-51-639_com.spotify.m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815" y="1078865"/>
            <a:ext cx="1741170" cy="3482340"/>
          </a:xfrm>
          <a:prstGeom prst="rect">
            <a:avLst/>
          </a:prstGeom>
        </p:spPr>
      </p:pic>
      <p:pic>
        <p:nvPicPr>
          <p:cNvPr id="8" name="图片 7" descr="Screenshot_2020-02-27-14-13-13-076_com.spotify.m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128395"/>
            <a:ext cx="1729105" cy="3458210"/>
          </a:xfrm>
          <a:prstGeom prst="rect">
            <a:avLst/>
          </a:prstGeom>
        </p:spPr>
      </p:pic>
      <p:pic>
        <p:nvPicPr>
          <p:cNvPr id="9" name="图片 8" descr="Screenshot_2020-02-27-14-13-44-924_com.spotify.m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55" y="1128395"/>
            <a:ext cx="1753870" cy="35077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0550" y="253365"/>
            <a:ext cx="7162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介绍</a:t>
            </a:r>
            <a:endParaRPr lang="zh-CN" altLang="en-US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Three images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pic>
        <p:nvPicPr>
          <p:cNvPr id="13" name="Picture Placeholder 12" descr="LargePaintSquare_Mint.png"/>
          <p:cNvPicPr>
            <a:picLocks noGrp="1" noChangeAspect="1"/>
          </p:cNvPicPr>
          <p:nvPr>
            <p:ph type="pic" sz="quarter" idx="19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6" r="8346"/>
          <a:stretch>
            <a:fillRect/>
          </a:stretch>
        </p:blipFill>
        <p:spPr/>
      </p:pic>
      <p:pic>
        <p:nvPicPr>
          <p:cNvPr id="14" name="Picture Placeholder 12" descr="LargePaintSquare_Mint.png"/>
          <p:cNvPicPr>
            <a:picLocks noGrp="1" noChangeAspect="1"/>
          </p:cNvPicPr>
          <p:nvPr>
            <p:ph type="pic" sz="quarter" idx="2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0" r="8320"/>
          <a:stretch>
            <a:fillRect/>
          </a:stretch>
        </p:blipFill>
        <p:spPr/>
      </p:pic>
      <p:pic>
        <p:nvPicPr>
          <p:cNvPr id="15" name="Picture Placeholder 12" descr="LargePaintSquare_Mint.png"/>
          <p:cNvPicPr>
            <a:picLocks noGrp="1" noChangeAspect="1"/>
          </p:cNvPicPr>
          <p:nvPr>
            <p:ph type="pic" sz="quarter" idx="2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6" r="8346"/>
          <a:stretch>
            <a:fillRect/>
          </a:stretch>
        </p:blipFill>
        <p:spPr/>
      </p:pic>
      <p:sp>
        <p:nvSpPr>
          <p:cNvPr id="7" name="Date Placeholder 6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DD08C5A-E350-E74E-9FA8-902B9BBBC00F}" type="datetime4">
              <a:rPr lang="en-US" smtClean="0"/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Josefin Slab Bold" charset="0"/>
                <a:ea typeface="MS PGothic" panose="020B0600070205080204" charset="-128"/>
                <a:cs typeface="Josefin Slab Bold" charset="0"/>
                <a:sym typeface="Josefin Slab Bold" charset="0"/>
              </a:rPr>
              <a:t>Amazing craftsmanship and attention to detail</a:t>
            </a:r>
            <a:endParaRPr lang="en-US" dirty="0">
              <a:solidFill>
                <a:srgbClr val="FFFFFF"/>
              </a:solidFill>
              <a:latin typeface="Josefin Slab Bold" charset="0"/>
              <a:ea typeface="MS PGothic" panose="020B0600070205080204" charset="-128"/>
              <a:cs typeface="Josefin Slab Bold" charset="0"/>
              <a:sym typeface="Josefin Slab Bol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Awesome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Jonathan Doe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Wonder Biz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Mary </a:t>
            </a:r>
            <a:r>
              <a:rPr lang="en-US" dirty="0" err="1"/>
              <a:t>smithson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Fantastic Plastic LLC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Jeffrey </a:t>
            </a:r>
            <a:r>
              <a:rPr lang="en-US" dirty="0" err="1"/>
              <a:t>walters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Josefin Slab Bold" charset="0"/>
                <a:ea typeface="MS PGothic" panose="020B0600070205080204" charset="-128"/>
                <a:cs typeface="Josefin Slab Bold" charset="0"/>
                <a:sym typeface="Josefin Slab Bold" charset="0"/>
              </a:rPr>
              <a:t>Friendly, on time delivery with every order</a:t>
            </a:r>
            <a:endParaRPr lang="en-US" dirty="0">
              <a:solidFill>
                <a:srgbClr val="FFFFFF"/>
              </a:solidFill>
              <a:latin typeface="Josefin Slab Bold" charset="0"/>
              <a:ea typeface="MS PGothic" panose="020B0600070205080204" charset="-128"/>
              <a:cs typeface="Josefin Slab Bold" charset="0"/>
              <a:sym typeface="Josefin Slab Bold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Josefin Slab Bold" charset="0"/>
                <a:ea typeface="MS PGothic" panose="020B0600070205080204" charset="-128"/>
                <a:cs typeface="Josefin Slab Bold" charset="0"/>
                <a:sym typeface="Josefin Slab Bold" charset="0"/>
              </a:rPr>
              <a:t>Great service at every step of the design process</a:t>
            </a:r>
            <a:endParaRPr lang="en-US" dirty="0">
              <a:solidFill>
                <a:srgbClr val="FFFFFF"/>
              </a:solidFill>
              <a:latin typeface="Josefin Slab Bold" charset="0"/>
              <a:ea typeface="MS PGothic" panose="020B0600070205080204" charset="-128"/>
              <a:cs typeface="Josefin Slab Bold" charset="0"/>
              <a:sym typeface="Josefin Slab Bold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4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D1A2369-5842-4746-B67A-3D5C552C239C}" type="datetime4">
              <a:rPr lang="en-US" smtClean="0"/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This is the first step you take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This is your second lively step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This is the third lovely step 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This is the fourth amazing step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This is the fifth and final step you will take</a:t>
            </a: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D82B1-94B3-4941-B42F-1C26EBAA42BB}" type="datetime4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Take one step starting here and be sure to tell us something good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Take one step starting here and be sure to tell us all about it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Take one step starting here and be sure to tell us more about it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PINTEREST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810970D-C727-8644-A542-C8E8F3C3B4A6}" type="datetime4">
              <a:rPr lang="en-US" smtClean="0"/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Test ideas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Take one step starting </a:t>
            </a:r>
            <a:br>
              <a:rPr lang="en-US" dirty="0"/>
            </a:br>
            <a:r>
              <a:rPr lang="en-US" dirty="0"/>
              <a:t>here and be sure to tell </a:t>
            </a:r>
            <a:br>
              <a:rPr lang="en-US" dirty="0"/>
            </a:br>
            <a:r>
              <a:rPr lang="en-US" dirty="0"/>
              <a:t>us all something good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68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Step 1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Step 2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Step 3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Step 4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Step 5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Production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Take one step starting </a:t>
            </a:r>
            <a:br>
              <a:rPr lang="en-US" dirty="0"/>
            </a:br>
            <a:r>
              <a:rPr lang="en-US" dirty="0"/>
              <a:t>here and be sure to tell </a:t>
            </a:r>
            <a:br>
              <a:rPr lang="en-US" dirty="0"/>
            </a:br>
            <a:r>
              <a:rPr lang="en-US" dirty="0"/>
              <a:t>us all something good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Release MVP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Take one step starting </a:t>
            </a:r>
            <a:br>
              <a:rPr lang="en-US" dirty="0"/>
            </a:br>
            <a:r>
              <a:rPr lang="en-US" dirty="0"/>
              <a:t>here and be sure to tell </a:t>
            </a:r>
            <a:br>
              <a:rPr lang="en-US" dirty="0"/>
            </a:br>
            <a:r>
              <a:rPr lang="en-US" dirty="0"/>
              <a:t>us all something good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Refine models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Take one step starting </a:t>
            </a:r>
            <a:br>
              <a:rPr lang="en-US" dirty="0"/>
            </a:br>
            <a:r>
              <a:rPr lang="en-US" dirty="0"/>
              <a:t>here and be sure to tell </a:t>
            </a:r>
            <a:br>
              <a:rPr lang="en-US" dirty="0"/>
            </a:br>
            <a:r>
              <a:rPr lang="en-US" dirty="0"/>
              <a:t>us all something good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Begin Development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Take one step starting </a:t>
            </a:r>
            <a:br>
              <a:rPr lang="en-US" dirty="0"/>
            </a:br>
            <a:r>
              <a:rPr lang="en-US" dirty="0"/>
              <a:t>here and be sure to tell </a:t>
            </a:r>
            <a:br>
              <a:rPr lang="en-US" dirty="0"/>
            </a:br>
            <a:r>
              <a:rPr lang="en-US" dirty="0"/>
              <a:t>us all something good</a:t>
            </a:r>
            <a:endParaRPr lang="en-US" dirty="0"/>
          </a:p>
          <a:p>
            <a:endParaRPr lang="en-US" dirty="0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D64EE114-8A42-5548-B608-EDD2C4883715}" type="datetime4">
              <a:rPr lang="en-US" smtClean="0"/>
            </a:fld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JANE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 us a short description of the factors mentioned here. Three lines fit comfortably.</a:t>
            </a:r>
            <a:endParaRPr lang="en-US" dirty="0"/>
          </a:p>
          <a:p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EDUCATION 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Give us a short description of the factors mentioned here. Three lines fit comfortably.</a:t>
            </a:r>
            <a:endParaRPr lang="en-US" dirty="0"/>
          </a:p>
          <a:p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EMPLOYMENT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Give us a short description of the factors mentioned here. Three lines fit comfortably.</a:t>
            </a:r>
            <a:endParaRPr lang="en-US" dirty="0"/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HOBBIES &amp; Free time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r>
              <a:rPr lang="en-US" dirty="0"/>
              <a:t>Give us a short description of the factors mentioned here. Three lines fit comfortably.</a:t>
            </a:r>
            <a:endParaRPr lang="en-US" dirty="0"/>
          </a:p>
          <a:p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SPENDING HABITS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Give us a short description of the factors mentioned here. Three lines fit comfortably.</a:t>
            </a:r>
            <a:endParaRPr lang="en-US" dirty="0"/>
          </a:p>
          <a:p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ENTERTAINMENT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Give us a short description of the factors mentioned here. Three lines fit comfortably.</a:t>
            </a:r>
            <a:endParaRPr lang="en-US" dirty="0"/>
          </a:p>
          <a:p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FAMILY DYNAMICS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touch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2016224" cy="576064"/>
          </a:xfrm>
        </p:spPr>
        <p:txBody>
          <a:bodyPr/>
          <a:lstStyle/>
          <a:p>
            <a:r>
              <a:rPr lang="en-US" dirty="0"/>
              <a:t>Aquarelle Corp.</a:t>
            </a:r>
            <a:br>
              <a:rPr lang="en-US" dirty="0"/>
            </a:br>
            <a:r>
              <a:rPr lang="en-US" dirty="0"/>
              <a:t>123 Main Street, 2A</a:t>
            </a:r>
            <a:br>
              <a:rPr lang="en-US" dirty="0"/>
            </a:br>
            <a:r>
              <a:rPr lang="en-US" dirty="0"/>
              <a:t>San Francisco, CA 12345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T. 415-555-1212</a:t>
            </a:r>
            <a:br>
              <a:rPr lang="en-US" dirty="0"/>
            </a:br>
            <a:r>
              <a:rPr lang="en-US" dirty="0"/>
              <a:t>F. 415-555-1234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info@aquarelle.com</a:t>
            </a:r>
            <a:br>
              <a:rPr lang="en-US" dirty="0"/>
            </a:br>
            <a:r>
              <a:rPr lang="en-US" dirty="0" err="1"/>
              <a:t>www.aquarelle.com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  <a:endParaRPr lang="en-US" dirty="0"/>
          </a:p>
        </p:txBody>
      </p:sp>
      <p:graphicFrame>
        <p:nvGraphicFramePr>
          <p:cNvPr id="7" name="Chart Placeholder 4"/>
          <p:cNvGraphicFramePr>
            <a:graphicFrameLocks noGrp="1"/>
          </p:cNvGraphicFramePr>
          <p:nvPr>
            <p:ph type="chart" sz="quarter" idx="21"/>
          </p:nvPr>
        </p:nvGraphicFramePr>
        <p:xfrm>
          <a:off x="539750" y="1492250"/>
          <a:ext cx="4752975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parts of the Pie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343434"/>
                </a:solidFill>
                <a:latin typeface="Josefin Slab" charset="0"/>
                <a:ea typeface="MS PGothic" panose="020B0600070205080204" charset="-128"/>
                <a:cs typeface="MS PGothic" panose="020B0600070205080204" charset="-128"/>
              </a:rPr>
              <a:t>This is the pie chart that describes 4 parts of a whole blueberry pie. I</a:t>
            </a:r>
            <a:r>
              <a:rPr lang="en-US" dirty="0">
                <a:solidFill>
                  <a:srgbClr val="343434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’</a:t>
            </a:r>
            <a:r>
              <a:rPr lang="en-US" altLang="ja-JP" dirty="0">
                <a:solidFill>
                  <a:srgbClr val="343434"/>
                </a:solidFill>
                <a:latin typeface="Josefin Slab" charset="0"/>
                <a:cs typeface="Josefin Slab" charset="0"/>
              </a:rPr>
              <a:t>ll have a 23% slice, thank you very much. </a:t>
            </a:r>
            <a:endParaRPr lang="en-US" dirty="0">
              <a:solidFill>
                <a:srgbClr val="343434"/>
              </a:solidFill>
              <a:latin typeface="Josefin Slab" charset="0"/>
              <a:cs typeface="Josefin Slab" charset="0"/>
            </a:endParaRPr>
          </a:p>
          <a:p>
            <a:endParaRPr lang="en-US" dirty="0"/>
          </a:p>
        </p:txBody>
      </p:sp>
      <p:graphicFrame>
        <p:nvGraphicFramePr>
          <p:cNvPr id="11" name="Chart Placeholder 4"/>
          <p:cNvGraphicFramePr/>
          <p:nvPr/>
        </p:nvGraphicFramePr>
        <p:xfrm>
          <a:off x="539552" y="1491630"/>
          <a:ext cx="4679950" cy="316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B326F318-5307-DD42-B18F-ED5CD40E2F09}" type="datetime4">
              <a:rPr lang="en-US" smtClean="0"/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Blue moon count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8" name="Text Placeholder 3"/>
          <p:cNvSpPr txBox="1"/>
          <p:nvPr/>
        </p:nvSpPr>
        <p:spPr>
          <a:xfrm>
            <a:off x="5364088" y="1563638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 rtl="0" eaLnBrk="0" fontAlgn="base" hangingPunct="0">
              <a:spcBef>
                <a:spcPts val="1950"/>
              </a:spcBef>
              <a:spcAft>
                <a:spcPct val="0"/>
              </a:spcAft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sz="27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80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325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70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615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endParaRPr lang="en-US" dirty="0"/>
          </a:p>
        </p:txBody>
      </p:sp>
      <p:graphicFrame>
        <p:nvGraphicFramePr>
          <p:cNvPr id="11" name="Chart Placeholder 6"/>
          <p:cNvGraphicFramePr>
            <a:graphicFrameLocks noGrp="1"/>
          </p:cNvGraphicFramePr>
          <p:nvPr>
            <p:ph type="chart" sz="quarter" idx="21"/>
          </p:nvPr>
        </p:nvGraphicFramePr>
        <p:xfrm>
          <a:off x="539750" y="1492250"/>
          <a:ext cx="4752975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343434"/>
                </a:solidFill>
                <a:latin typeface="Josefin Slab" charset="0"/>
                <a:ea typeface="MS PGothic" panose="020B0600070205080204" charset="-128"/>
                <a:cs typeface="MS PGothic" panose="020B0600070205080204" charset="-128"/>
              </a:rPr>
              <a:t>How many blue moons have you seen in the last 4 years? How many have Joe and Katya seen?</a:t>
            </a:r>
            <a:endParaRPr lang="en-US" dirty="0">
              <a:solidFill>
                <a:srgbClr val="343434"/>
              </a:solidFill>
              <a:latin typeface="Josefin Slab" charset="0"/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F1EBAE6-B0BB-0A42-A700-0DE69E716501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Column chart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343434"/>
                </a:solidFill>
                <a:latin typeface="Josefin Slab" charset="0"/>
                <a:ea typeface="MS PGothic" panose="020B0600070205080204" charset="-128"/>
                <a:cs typeface="MS PGothic" panose="020B0600070205080204" charset="-128"/>
              </a:rPr>
              <a:t>How many contemporary art works using the color blue have you been added to your 3 favorite museums in the last 4 years? </a:t>
            </a:r>
            <a:endParaRPr lang="en-US" dirty="0">
              <a:solidFill>
                <a:srgbClr val="343434"/>
              </a:solidFill>
              <a:latin typeface="Josefin Slab" charset="0"/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Many Works of art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21"/>
          </p:nvPr>
        </p:nvGraphicFramePr>
        <p:xfrm>
          <a:off x="539750" y="1492250"/>
          <a:ext cx="4752975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CA73413-B227-7C48-9C68-FAAAF0696B55}" type="datetime4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508000" y="31813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今天我要说什么？</a:t>
            </a:r>
            <a:endParaRPr lang="zh-CN" alt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我很想把这种美好带给大家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0550" y="253365"/>
            <a:ext cx="7162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内容</a:t>
            </a:r>
            <a:endParaRPr lang="zh-CN" altLang="en-US"/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343434"/>
                </a:solidFill>
                <a:latin typeface="Josefin Slab" charset="0"/>
                <a:ea typeface="MS PGothic" panose="020B0600070205080204" charset="-128"/>
                <a:cs typeface="MS PGothic" panose="020B0600070205080204" charset="-128"/>
              </a:rPr>
              <a:t>How many blue cocktails have you been served at your 3 favorite bars in the last 4 years? Huh? Where am I? What time is it??</a:t>
            </a:r>
            <a:endParaRPr lang="en-US" dirty="0">
              <a:solidFill>
                <a:srgbClr val="343434"/>
              </a:solidFill>
              <a:latin typeface="Josefin Slab" charset="0"/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Many blue Drinks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graphicFrame>
        <p:nvGraphicFramePr>
          <p:cNvPr id="8" name="Chart Placeholder 6"/>
          <p:cNvGraphicFramePr>
            <a:graphicFrameLocks noGrp="1"/>
          </p:cNvGraphicFramePr>
          <p:nvPr>
            <p:ph type="chart" sz="quarter" idx="21"/>
          </p:nvPr>
        </p:nvGraphicFramePr>
        <p:xfrm>
          <a:off x="539750" y="1492250"/>
          <a:ext cx="4752975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B05C233-8FCF-6C41-BD24-17A237AF3348}" type="datetime4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Stacked chart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343434"/>
                </a:solidFill>
                <a:latin typeface="Josefin Slab" charset="0"/>
                <a:ea typeface="MS PGothic" panose="020B0600070205080204" charset="-128"/>
                <a:cs typeface="MS PGothic" panose="020B0600070205080204" charset="-128"/>
              </a:rPr>
              <a:t>How many blue Minis have you seen in the last 4 years? How many have Caroline seen? How many have Katya seen?</a:t>
            </a:r>
            <a:endParaRPr lang="en-US" dirty="0">
              <a:solidFill>
                <a:srgbClr val="343434"/>
              </a:solidFill>
              <a:latin typeface="Josefin Slab" charset="0"/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many blue minis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graphicFrame>
        <p:nvGraphicFramePr>
          <p:cNvPr id="9" name="Chart Placeholder 6"/>
          <p:cNvGraphicFramePr>
            <a:graphicFrameLocks noGrp="1"/>
          </p:cNvGraphicFramePr>
          <p:nvPr>
            <p:ph type="chart" sz="quarter" idx="21"/>
          </p:nvPr>
        </p:nvGraphicFramePr>
        <p:xfrm>
          <a:off x="539750" y="1492250"/>
          <a:ext cx="4752975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A9B810F-0E48-A140-84A8-4355A72E1AB0}" type="datetime4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chart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343434"/>
                </a:solidFill>
                <a:latin typeface="Josefin Slab" charset="0"/>
                <a:ea typeface="MS PGothic" panose="020B0600070205080204" charset="-128"/>
                <a:cs typeface="MS PGothic" panose="020B0600070205080204" charset="-128"/>
              </a:rPr>
              <a:t>What is the percentage of blues songs written every 25 years, from 1900 until 2000?</a:t>
            </a:r>
            <a:endParaRPr lang="en-US" dirty="0">
              <a:solidFill>
                <a:srgbClr val="343434"/>
              </a:solidFill>
              <a:latin typeface="Josefin Slab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blues in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graphicFrame>
        <p:nvGraphicFramePr>
          <p:cNvPr id="8" name="Chart Placeholder 5"/>
          <p:cNvGraphicFramePr>
            <a:graphicFrameLocks noGrp="1"/>
          </p:cNvGraphicFramePr>
          <p:nvPr>
            <p:ph type="chart" sz="quarter" idx="21"/>
          </p:nvPr>
        </p:nvGraphicFramePr>
        <p:xfrm>
          <a:off x="539750" y="1492250"/>
          <a:ext cx="4752975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A2C95A1F-C28D-264F-80B2-2A5C04D07E9F}" type="datetime4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343434"/>
                </a:solidFill>
                <a:latin typeface="Josefin Slab" charset="0"/>
                <a:ea typeface="MS PGothic" panose="020B0600070205080204" charset="-128"/>
                <a:cs typeface="MS PGothic" panose="020B0600070205080204" charset="-128"/>
              </a:rPr>
              <a:t>How many blue parrots have you seen in the last 4 years? How many have Joe and Katya seen?</a:t>
            </a:r>
            <a:endParaRPr lang="en-US" dirty="0">
              <a:solidFill>
                <a:srgbClr val="343434"/>
              </a:solidFill>
              <a:latin typeface="Josefin Slab" charset="0"/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Norweigan</a:t>
            </a:r>
            <a:r>
              <a:rPr lang="en-US" dirty="0"/>
              <a:t> blue Parrots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graphicFrame>
        <p:nvGraphicFramePr>
          <p:cNvPr id="9" name="Chart Placeholder 6"/>
          <p:cNvGraphicFramePr>
            <a:graphicFrameLocks noGrp="1"/>
          </p:cNvGraphicFramePr>
          <p:nvPr>
            <p:ph type="chart" sz="quarter" idx="21"/>
          </p:nvPr>
        </p:nvGraphicFramePr>
        <p:xfrm>
          <a:off x="539750" y="1492250"/>
          <a:ext cx="4752975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39ACB3A-2C0C-284B-871D-78514963EE40}" type="datetime4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200"/>
              <a:t>Hand made Shapes</a:t>
            </a:r>
            <a:endParaRPr lang="en-US" sz="22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2F24-522E-7447-847E-BF888D97629F}" type="datetime4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pic>
        <p:nvPicPr>
          <p:cNvPr id="5" name="Picture 4" descr="Asterisk_Mint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03798"/>
            <a:ext cx="1449247" cy="1440160"/>
          </a:xfrm>
          <a:prstGeom prst="rect">
            <a:avLst/>
          </a:prstGeom>
        </p:spPr>
      </p:pic>
      <p:pic>
        <p:nvPicPr>
          <p:cNvPr id="6" name="Picture 5" descr="Star_M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4505"/>
            <a:ext cx="1361728" cy="1420736"/>
          </a:xfrm>
          <a:prstGeom prst="rect">
            <a:avLst/>
          </a:prstGeom>
        </p:spPr>
      </p:pic>
      <p:pic>
        <p:nvPicPr>
          <p:cNvPr id="20" name="Picture 19" descr="OpenArrowCarrot_M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19622"/>
            <a:ext cx="729201" cy="1008112"/>
          </a:xfrm>
          <a:prstGeom prst="rect">
            <a:avLst/>
          </a:prstGeom>
        </p:spPr>
      </p:pic>
      <p:pic>
        <p:nvPicPr>
          <p:cNvPr id="21" name="Picture 20" descr="ThoughtBubbleLeftPoint_Mi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347614"/>
            <a:ext cx="1291306" cy="1092768"/>
          </a:xfrm>
          <a:prstGeom prst="rect">
            <a:avLst/>
          </a:prstGeom>
        </p:spPr>
      </p:pic>
      <p:pic>
        <p:nvPicPr>
          <p:cNvPr id="22" name="Picture 21" descr="ThoughtBubbleRightPoint_Mi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347614"/>
            <a:ext cx="1335543" cy="1080120"/>
          </a:xfrm>
          <a:prstGeom prst="rect">
            <a:avLst/>
          </a:prstGeom>
        </p:spPr>
      </p:pic>
      <p:pic>
        <p:nvPicPr>
          <p:cNvPr id="23" name="Picture 22" descr="ThoughtBubbleStraightPoint_Mi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19622"/>
            <a:ext cx="1326577" cy="1092768"/>
          </a:xfrm>
          <a:prstGeom prst="rect">
            <a:avLst/>
          </a:prstGeom>
        </p:spPr>
      </p:pic>
      <p:pic>
        <p:nvPicPr>
          <p:cNvPr id="24" name="Picture 23" descr="BigDot_Mi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940368"/>
            <a:ext cx="1368152" cy="1359574"/>
          </a:xfrm>
          <a:prstGeom prst="rect">
            <a:avLst/>
          </a:prstGeom>
        </p:spPr>
      </p:pic>
      <p:pic>
        <p:nvPicPr>
          <p:cNvPr id="25" name="Picture 24" descr="Dot_Min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931790"/>
            <a:ext cx="1441523" cy="1432485"/>
          </a:xfrm>
          <a:prstGeom prst="rect">
            <a:avLst/>
          </a:prstGeom>
        </p:spPr>
      </p:pic>
      <p:pic>
        <p:nvPicPr>
          <p:cNvPr id="26" name="Picture 25" descr="Ring_Min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075806"/>
            <a:ext cx="1052988" cy="1046386"/>
          </a:xfrm>
          <a:prstGeom prst="rect">
            <a:avLst/>
          </a:prstGeom>
        </p:spPr>
      </p:pic>
      <p:pic>
        <p:nvPicPr>
          <p:cNvPr id="7" name="Picture 6" descr="SmallDot_Mint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25198" r="24404" b="32873"/>
          <a:stretch>
            <a:fillRect/>
          </a:stretch>
        </p:blipFill>
        <p:spPr>
          <a:xfrm>
            <a:off x="1475656" y="3147814"/>
            <a:ext cx="1288338" cy="950131"/>
          </a:xfrm>
          <a:prstGeom prst="rect">
            <a:avLst/>
          </a:prstGeom>
        </p:spPr>
      </p:pic>
      <p:pic>
        <p:nvPicPr>
          <p:cNvPr id="8" name="Picture 7" descr="Donut_Mint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715766"/>
            <a:ext cx="1661999" cy="1651579"/>
          </a:xfrm>
          <a:prstGeom prst="rect">
            <a:avLst/>
          </a:prstGeom>
        </p:spPr>
      </p:pic>
      <p:pic>
        <p:nvPicPr>
          <p:cNvPr id="9" name="Picture 8" descr="Triangle_Min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19622"/>
            <a:ext cx="870908" cy="1016059"/>
          </a:xfrm>
          <a:prstGeom prst="rect">
            <a:avLst/>
          </a:prstGeom>
        </p:spPr>
      </p:pic>
      <p:pic>
        <p:nvPicPr>
          <p:cNvPr id="10" name="Picture 9" descr="Splat_Min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131590"/>
            <a:ext cx="1355055" cy="2139702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People &amp; Places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0BDF-7F5B-4644-9BCF-F7DE05629986}" type="datetime4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04048" y="3886721"/>
            <a:ext cx="1008112" cy="701253"/>
            <a:chOff x="2144713" y="2173288"/>
            <a:chExt cx="3363912" cy="2339975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2144713" y="2173288"/>
              <a:ext cx="3363912" cy="2339975"/>
            </a:xfrm>
            <a:custGeom>
              <a:avLst/>
              <a:gdLst>
                <a:gd name="T0" fmla="*/ 9218 w 9344"/>
                <a:gd name="T1" fmla="*/ 4905 h 6500"/>
                <a:gd name="T2" fmla="*/ 9125 w 9344"/>
                <a:gd name="T3" fmla="*/ 2688 h 6500"/>
                <a:gd name="T4" fmla="*/ 8125 w 9344"/>
                <a:gd name="T5" fmla="*/ 2031 h 6500"/>
                <a:gd name="T6" fmla="*/ 6906 w 9344"/>
                <a:gd name="T7" fmla="*/ 156 h 6500"/>
                <a:gd name="T8" fmla="*/ 3501 w 9344"/>
                <a:gd name="T9" fmla="*/ 31 h 6500"/>
                <a:gd name="T10" fmla="*/ 1782 w 9344"/>
                <a:gd name="T11" fmla="*/ 813 h 6500"/>
                <a:gd name="T12" fmla="*/ 1251 w 9344"/>
                <a:gd name="T13" fmla="*/ 1969 h 6500"/>
                <a:gd name="T14" fmla="*/ 282 w 9344"/>
                <a:gd name="T15" fmla="*/ 3280 h 6500"/>
                <a:gd name="T16" fmla="*/ 126 w 9344"/>
                <a:gd name="T17" fmla="*/ 4843 h 6500"/>
                <a:gd name="T18" fmla="*/ 282 w 9344"/>
                <a:gd name="T19" fmla="*/ 5343 h 6500"/>
                <a:gd name="T20" fmla="*/ 501 w 9344"/>
                <a:gd name="T21" fmla="*/ 6186 h 6500"/>
                <a:gd name="T22" fmla="*/ 1282 w 9344"/>
                <a:gd name="T23" fmla="*/ 6186 h 6500"/>
                <a:gd name="T24" fmla="*/ 1376 w 9344"/>
                <a:gd name="T25" fmla="*/ 5562 h 6500"/>
                <a:gd name="T26" fmla="*/ 3313 w 9344"/>
                <a:gd name="T27" fmla="*/ 5405 h 6500"/>
                <a:gd name="T28" fmla="*/ 5656 w 9344"/>
                <a:gd name="T29" fmla="*/ 5437 h 6500"/>
                <a:gd name="T30" fmla="*/ 8000 w 9344"/>
                <a:gd name="T31" fmla="*/ 5562 h 6500"/>
                <a:gd name="T32" fmla="*/ 8250 w 9344"/>
                <a:gd name="T33" fmla="*/ 6343 h 6500"/>
                <a:gd name="T34" fmla="*/ 8968 w 9344"/>
                <a:gd name="T35" fmla="*/ 5499 h 6500"/>
                <a:gd name="T36" fmla="*/ 9218 w 9344"/>
                <a:gd name="T37" fmla="*/ 4905 h 6500"/>
                <a:gd name="T38" fmla="*/ 8375 w 9344"/>
                <a:gd name="T39" fmla="*/ 2313 h 6500"/>
                <a:gd name="T40" fmla="*/ 8406 w 9344"/>
                <a:gd name="T41" fmla="*/ 3249 h 6500"/>
                <a:gd name="T42" fmla="*/ 8375 w 9344"/>
                <a:gd name="T43" fmla="*/ 2313 h 6500"/>
                <a:gd name="T44" fmla="*/ 2157 w 9344"/>
                <a:gd name="T45" fmla="*/ 875 h 6500"/>
                <a:gd name="T46" fmla="*/ 3782 w 9344"/>
                <a:gd name="T47" fmla="*/ 437 h 6500"/>
                <a:gd name="T48" fmla="*/ 6906 w 9344"/>
                <a:gd name="T49" fmla="*/ 531 h 6500"/>
                <a:gd name="T50" fmla="*/ 7687 w 9344"/>
                <a:gd name="T51" fmla="*/ 1906 h 6500"/>
                <a:gd name="T52" fmla="*/ 7281 w 9344"/>
                <a:gd name="T53" fmla="*/ 1969 h 6500"/>
                <a:gd name="T54" fmla="*/ 6406 w 9344"/>
                <a:gd name="T55" fmla="*/ 1219 h 6500"/>
                <a:gd name="T56" fmla="*/ 5593 w 9344"/>
                <a:gd name="T57" fmla="*/ 1563 h 6500"/>
                <a:gd name="T58" fmla="*/ 2251 w 9344"/>
                <a:gd name="T59" fmla="*/ 1906 h 6500"/>
                <a:gd name="T60" fmla="*/ 1719 w 9344"/>
                <a:gd name="T61" fmla="*/ 1938 h 6500"/>
                <a:gd name="T62" fmla="*/ 6000 w 9344"/>
                <a:gd name="T63" fmla="*/ 1625 h 6500"/>
                <a:gd name="T64" fmla="*/ 6406 w 9344"/>
                <a:gd name="T65" fmla="*/ 1469 h 6500"/>
                <a:gd name="T66" fmla="*/ 6000 w 9344"/>
                <a:gd name="T67" fmla="*/ 1625 h 6500"/>
                <a:gd name="T68" fmla="*/ 1063 w 9344"/>
                <a:gd name="T69" fmla="*/ 2219 h 6500"/>
                <a:gd name="T70" fmla="*/ 1032 w 9344"/>
                <a:gd name="T71" fmla="*/ 3188 h 6500"/>
                <a:gd name="T72" fmla="*/ 1063 w 9344"/>
                <a:gd name="T73" fmla="*/ 2219 h 6500"/>
                <a:gd name="T74" fmla="*/ 8875 w 9344"/>
                <a:gd name="T75" fmla="*/ 5218 h 6500"/>
                <a:gd name="T76" fmla="*/ 376 w 9344"/>
                <a:gd name="T77" fmla="*/ 5187 h 6500"/>
                <a:gd name="T78" fmla="*/ 344 w 9344"/>
                <a:gd name="T79" fmla="*/ 4905 h 6500"/>
                <a:gd name="T80" fmla="*/ 1251 w 9344"/>
                <a:gd name="T81" fmla="*/ 4843 h 6500"/>
                <a:gd name="T82" fmla="*/ 1844 w 9344"/>
                <a:gd name="T83" fmla="*/ 4312 h 6500"/>
                <a:gd name="T84" fmla="*/ 6843 w 9344"/>
                <a:gd name="T85" fmla="*/ 4093 h 6500"/>
                <a:gd name="T86" fmla="*/ 7843 w 9344"/>
                <a:gd name="T87" fmla="*/ 4718 h 6500"/>
                <a:gd name="T88" fmla="*/ 8875 w 9344"/>
                <a:gd name="T89" fmla="*/ 4905 h 6500"/>
                <a:gd name="T90" fmla="*/ 8875 w 9344"/>
                <a:gd name="T91" fmla="*/ 5218 h 6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44" h="6500">
                  <a:moveTo>
                    <a:pt x="9218" y="4905"/>
                  </a:moveTo>
                  <a:lnTo>
                    <a:pt x="9218" y="4905"/>
                  </a:lnTo>
                  <a:cubicBezTo>
                    <a:pt x="9125" y="4780"/>
                    <a:pt x="9125" y="4655"/>
                    <a:pt x="9125" y="4530"/>
                  </a:cubicBezTo>
                  <a:cubicBezTo>
                    <a:pt x="9156" y="3905"/>
                    <a:pt x="9125" y="3312"/>
                    <a:pt x="9125" y="2688"/>
                  </a:cubicBezTo>
                  <a:cubicBezTo>
                    <a:pt x="9125" y="2344"/>
                    <a:pt x="8843" y="2063"/>
                    <a:pt x="8500" y="2031"/>
                  </a:cubicBezTo>
                  <a:cubicBezTo>
                    <a:pt x="8375" y="2031"/>
                    <a:pt x="8250" y="2031"/>
                    <a:pt x="8125" y="2031"/>
                  </a:cubicBezTo>
                  <a:cubicBezTo>
                    <a:pt x="7968" y="1656"/>
                    <a:pt x="7843" y="1281"/>
                    <a:pt x="7687" y="875"/>
                  </a:cubicBezTo>
                  <a:cubicBezTo>
                    <a:pt x="7562" y="500"/>
                    <a:pt x="7281" y="250"/>
                    <a:pt x="6906" y="156"/>
                  </a:cubicBezTo>
                  <a:cubicBezTo>
                    <a:pt x="6468" y="94"/>
                    <a:pt x="6031" y="31"/>
                    <a:pt x="5593" y="31"/>
                  </a:cubicBezTo>
                  <a:cubicBezTo>
                    <a:pt x="4687" y="0"/>
                    <a:pt x="4407" y="31"/>
                    <a:pt x="3501" y="31"/>
                  </a:cubicBezTo>
                  <a:cubicBezTo>
                    <a:pt x="3126" y="31"/>
                    <a:pt x="2751" y="94"/>
                    <a:pt x="2376" y="219"/>
                  </a:cubicBezTo>
                  <a:cubicBezTo>
                    <a:pt x="2094" y="313"/>
                    <a:pt x="1876" y="500"/>
                    <a:pt x="1782" y="813"/>
                  </a:cubicBezTo>
                  <a:cubicBezTo>
                    <a:pt x="1657" y="1156"/>
                    <a:pt x="1532" y="1500"/>
                    <a:pt x="1407" y="1844"/>
                  </a:cubicBezTo>
                  <a:cubicBezTo>
                    <a:pt x="1376" y="1938"/>
                    <a:pt x="1344" y="2000"/>
                    <a:pt x="1251" y="1969"/>
                  </a:cubicBezTo>
                  <a:cubicBezTo>
                    <a:pt x="719" y="1813"/>
                    <a:pt x="282" y="2219"/>
                    <a:pt x="282" y="2719"/>
                  </a:cubicBezTo>
                  <a:cubicBezTo>
                    <a:pt x="282" y="2906"/>
                    <a:pt x="282" y="3094"/>
                    <a:pt x="282" y="3280"/>
                  </a:cubicBezTo>
                  <a:cubicBezTo>
                    <a:pt x="282" y="3718"/>
                    <a:pt x="251" y="4155"/>
                    <a:pt x="251" y="4593"/>
                  </a:cubicBezTo>
                  <a:cubicBezTo>
                    <a:pt x="251" y="4718"/>
                    <a:pt x="219" y="4780"/>
                    <a:pt x="126" y="4843"/>
                  </a:cubicBezTo>
                  <a:cubicBezTo>
                    <a:pt x="32" y="4905"/>
                    <a:pt x="0" y="4999"/>
                    <a:pt x="32" y="5093"/>
                  </a:cubicBezTo>
                  <a:cubicBezTo>
                    <a:pt x="63" y="5249"/>
                    <a:pt x="157" y="5312"/>
                    <a:pt x="282" y="5343"/>
                  </a:cubicBezTo>
                  <a:cubicBezTo>
                    <a:pt x="407" y="5374"/>
                    <a:pt x="407" y="5405"/>
                    <a:pt x="407" y="5499"/>
                  </a:cubicBezTo>
                  <a:cubicBezTo>
                    <a:pt x="407" y="5749"/>
                    <a:pt x="376" y="5968"/>
                    <a:pt x="501" y="6186"/>
                  </a:cubicBezTo>
                  <a:cubicBezTo>
                    <a:pt x="594" y="6343"/>
                    <a:pt x="719" y="6374"/>
                    <a:pt x="876" y="6343"/>
                  </a:cubicBezTo>
                  <a:cubicBezTo>
                    <a:pt x="1032" y="6343"/>
                    <a:pt x="1188" y="6343"/>
                    <a:pt x="1282" y="6186"/>
                  </a:cubicBezTo>
                  <a:cubicBezTo>
                    <a:pt x="1313" y="6155"/>
                    <a:pt x="1313" y="6155"/>
                    <a:pt x="1313" y="6124"/>
                  </a:cubicBezTo>
                  <a:cubicBezTo>
                    <a:pt x="1344" y="5937"/>
                    <a:pt x="1376" y="5749"/>
                    <a:pt x="1376" y="5562"/>
                  </a:cubicBezTo>
                  <a:cubicBezTo>
                    <a:pt x="1376" y="5468"/>
                    <a:pt x="1407" y="5405"/>
                    <a:pt x="1532" y="5405"/>
                  </a:cubicBezTo>
                  <a:cubicBezTo>
                    <a:pt x="2126" y="5405"/>
                    <a:pt x="2719" y="5405"/>
                    <a:pt x="3313" y="5405"/>
                  </a:cubicBezTo>
                  <a:cubicBezTo>
                    <a:pt x="3813" y="5405"/>
                    <a:pt x="4282" y="5405"/>
                    <a:pt x="4781" y="5405"/>
                  </a:cubicBezTo>
                  <a:cubicBezTo>
                    <a:pt x="5281" y="5405"/>
                    <a:pt x="5156" y="5437"/>
                    <a:pt x="5656" y="5437"/>
                  </a:cubicBezTo>
                  <a:cubicBezTo>
                    <a:pt x="6406" y="5437"/>
                    <a:pt x="7125" y="5437"/>
                    <a:pt x="7875" y="5437"/>
                  </a:cubicBezTo>
                  <a:cubicBezTo>
                    <a:pt x="7968" y="5437"/>
                    <a:pt x="8000" y="5468"/>
                    <a:pt x="8000" y="5562"/>
                  </a:cubicBezTo>
                  <a:cubicBezTo>
                    <a:pt x="8031" y="5687"/>
                    <a:pt x="8031" y="5780"/>
                    <a:pt x="8031" y="5905"/>
                  </a:cubicBezTo>
                  <a:cubicBezTo>
                    <a:pt x="8031" y="6093"/>
                    <a:pt x="8156" y="6218"/>
                    <a:pt x="8250" y="6343"/>
                  </a:cubicBezTo>
                  <a:cubicBezTo>
                    <a:pt x="8468" y="6499"/>
                    <a:pt x="8906" y="6374"/>
                    <a:pt x="8937" y="6093"/>
                  </a:cubicBezTo>
                  <a:cubicBezTo>
                    <a:pt x="8968" y="5905"/>
                    <a:pt x="8968" y="5718"/>
                    <a:pt x="8968" y="5499"/>
                  </a:cubicBezTo>
                  <a:cubicBezTo>
                    <a:pt x="8968" y="5437"/>
                    <a:pt x="9000" y="5374"/>
                    <a:pt x="9062" y="5343"/>
                  </a:cubicBezTo>
                  <a:cubicBezTo>
                    <a:pt x="9281" y="5280"/>
                    <a:pt x="9343" y="5062"/>
                    <a:pt x="9218" y="4905"/>
                  </a:cubicBezTo>
                  <a:close/>
                  <a:moveTo>
                    <a:pt x="8375" y="2313"/>
                  </a:moveTo>
                  <a:lnTo>
                    <a:pt x="8375" y="2313"/>
                  </a:lnTo>
                  <a:cubicBezTo>
                    <a:pt x="8656" y="2313"/>
                    <a:pt x="8875" y="2438"/>
                    <a:pt x="8843" y="2781"/>
                  </a:cubicBezTo>
                  <a:cubicBezTo>
                    <a:pt x="8875" y="3063"/>
                    <a:pt x="8593" y="3249"/>
                    <a:pt x="8406" y="3249"/>
                  </a:cubicBezTo>
                  <a:cubicBezTo>
                    <a:pt x="8125" y="3249"/>
                    <a:pt x="7937" y="3063"/>
                    <a:pt x="7937" y="2781"/>
                  </a:cubicBezTo>
                  <a:cubicBezTo>
                    <a:pt x="7906" y="2531"/>
                    <a:pt x="8156" y="2281"/>
                    <a:pt x="8375" y="2313"/>
                  </a:cubicBezTo>
                  <a:close/>
                  <a:moveTo>
                    <a:pt x="2157" y="875"/>
                  </a:moveTo>
                  <a:lnTo>
                    <a:pt x="2157" y="875"/>
                  </a:lnTo>
                  <a:cubicBezTo>
                    <a:pt x="2251" y="656"/>
                    <a:pt x="2469" y="531"/>
                    <a:pt x="2719" y="500"/>
                  </a:cubicBezTo>
                  <a:cubicBezTo>
                    <a:pt x="3063" y="469"/>
                    <a:pt x="3438" y="437"/>
                    <a:pt x="3782" y="437"/>
                  </a:cubicBezTo>
                  <a:cubicBezTo>
                    <a:pt x="4469" y="406"/>
                    <a:pt x="4563" y="375"/>
                    <a:pt x="5250" y="406"/>
                  </a:cubicBezTo>
                  <a:cubicBezTo>
                    <a:pt x="5812" y="406"/>
                    <a:pt x="6375" y="469"/>
                    <a:pt x="6906" y="531"/>
                  </a:cubicBezTo>
                  <a:cubicBezTo>
                    <a:pt x="7093" y="563"/>
                    <a:pt x="7218" y="656"/>
                    <a:pt x="7312" y="844"/>
                  </a:cubicBezTo>
                  <a:cubicBezTo>
                    <a:pt x="7437" y="1188"/>
                    <a:pt x="7562" y="1563"/>
                    <a:pt x="7687" y="1906"/>
                  </a:cubicBezTo>
                  <a:cubicBezTo>
                    <a:pt x="7718" y="1938"/>
                    <a:pt x="7718" y="1969"/>
                    <a:pt x="7718" y="2031"/>
                  </a:cubicBezTo>
                  <a:cubicBezTo>
                    <a:pt x="7562" y="2000"/>
                    <a:pt x="7406" y="2000"/>
                    <a:pt x="7281" y="1969"/>
                  </a:cubicBezTo>
                  <a:cubicBezTo>
                    <a:pt x="7250" y="1969"/>
                    <a:pt x="7218" y="1969"/>
                    <a:pt x="7187" y="1938"/>
                  </a:cubicBezTo>
                  <a:cubicBezTo>
                    <a:pt x="7156" y="1531"/>
                    <a:pt x="6812" y="1219"/>
                    <a:pt x="6406" y="1219"/>
                  </a:cubicBezTo>
                  <a:cubicBezTo>
                    <a:pt x="6125" y="1219"/>
                    <a:pt x="5875" y="1344"/>
                    <a:pt x="5718" y="1563"/>
                  </a:cubicBezTo>
                  <a:cubicBezTo>
                    <a:pt x="5687" y="1563"/>
                    <a:pt x="5656" y="1563"/>
                    <a:pt x="5593" y="1563"/>
                  </a:cubicBezTo>
                  <a:cubicBezTo>
                    <a:pt x="5125" y="1500"/>
                    <a:pt x="5156" y="1531"/>
                    <a:pt x="4657" y="1500"/>
                  </a:cubicBezTo>
                  <a:cubicBezTo>
                    <a:pt x="3844" y="1500"/>
                    <a:pt x="3032" y="1719"/>
                    <a:pt x="2251" y="1906"/>
                  </a:cubicBezTo>
                  <a:cubicBezTo>
                    <a:pt x="2094" y="1969"/>
                    <a:pt x="1938" y="1969"/>
                    <a:pt x="1782" y="2000"/>
                  </a:cubicBezTo>
                  <a:cubicBezTo>
                    <a:pt x="1751" y="1969"/>
                    <a:pt x="1751" y="1969"/>
                    <a:pt x="1719" y="1938"/>
                  </a:cubicBezTo>
                  <a:cubicBezTo>
                    <a:pt x="1876" y="1594"/>
                    <a:pt x="2001" y="1219"/>
                    <a:pt x="2157" y="875"/>
                  </a:cubicBezTo>
                  <a:close/>
                  <a:moveTo>
                    <a:pt x="6000" y="1625"/>
                  </a:moveTo>
                  <a:lnTo>
                    <a:pt x="6000" y="1625"/>
                  </a:lnTo>
                  <a:cubicBezTo>
                    <a:pt x="6093" y="1531"/>
                    <a:pt x="6250" y="1469"/>
                    <a:pt x="6406" y="1469"/>
                  </a:cubicBezTo>
                  <a:cubicBezTo>
                    <a:pt x="6656" y="1469"/>
                    <a:pt x="6875" y="1656"/>
                    <a:pt x="6937" y="1875"/>
                  </a:cubicBezTo>
                  <a:cubicBezTo>
                    <a:pt x="6625" y="1813"/>
                    <a:pt x="6312" y="1719"/>
                    <a:pt x="6000" y="1625"/>
                  </a:cubicBezTo>
                  <a:close/>
                  <a:moveTo>
                    <a:pt x="1063" y="2219"/>
                  </a:moveTo>
                  <a:lnTo>
                    <a:pt x="1063" y="2219"/>
                  </a:lnTo>
                  <a:cubicBezTo>
                    <a:pt x="1313" y="2219"/>
                    <a:pt x="1501" y="2438"/>
                    <a:pt x="1501" y="2688"/>
                  </a:cubicBezTo>
                  <a:cubicBezTo>
                    <a:pt x="1501" y="2969"/>
                    <a:pt x="1282" y="3188"/>
                    <a:pt x="1032" y="3188"/>
                  </a:cubicBezTo>
                  <a:cubicBezTo>
                    <a:pt x="719" y="3156"/>
                    <a:pt x="594" y="3000"/>
                    <a:pt x="594" y="2688"/>
                  </a:cubicBezTo>
                  <a:cubicBezTo>
                    <a:pt x="594" y="2406"/>
                    <a:pt x="782" y="2219"/>
                    <a:pt x="1063" y="2219"/>
                  </a:cubicBezTo>
                  <a:close/>
                  <a:moveTo>
                    <a:pt x="8875" y="5218"/>
                  </a:moveTo>
                  <a:lnTo>
                    <a:pt x="8875" y="5218"/>
                  </a:lnTo>
                  <a:cubicBezTo>
                    <a:pt x="8656" y="5218"/>
                    <a:pt x="751" y="5218"/>
                    <a:pt x="501" y="5187"/>
                  </a:cubicBezTo>
                  <a:cubicBezTo>
                    <a:pt x="469" y="5187"/>
                    <a:pt x="407" y="5187"/>
                    <a:pt x="376" y="5187"/>
                  </a:cubicBezTo>
                  <a:cubicBezTo>
                    <a:pt x="344" y="5155"/>
                    <a:pt x="282" y="5093"/>
                    <a:pt x="282" y="5062"/>
                  </a:cubicBezTo>
                  <a:cubicBezTo>
                    <a:pt x="282" y="4999"/>
                    <a:pt x="313" y="4937"/>
                    <a:pt x="344" y="4905"/>
                  </a:cubicBezTo>
                  <a:cubicBezTo>
                    <a:pt x="407" y="4874"/>
                    <a:pt x="469" y="4874"/>
                    <a:pt x="501" y="4874"/>
                  </a:cubicBezTo>
                  <a:cubicBezTo>
                    <a:pt x="751" y="4843"/>
                    <a:pt x="1001" y="4874"/>
                    <a:pt x="1251" y="4843"/>
                  </a:cubicBezTo>
                  <a:cubicBezTo>
                    <a:pt x="1282" y="4843"/>
                    <a:pt x="1376" y="4812"/>
                    <a:pt x="1407" y="4780"/>
                  </a:cubicBezTo>
                  <a:cubicBezTo>
                    <a:pt x="1532" y="4562"/>
                    <a:pt x="1688" y="4499"/>
                    <a:pt x="1844" y="4312"/>
                  </a:cubicBezTo>
                  <a:cubicBezTo>
                    <a:pt x="2001" y="4093"/>
                    <a:pt x="2251" y="4062"/>
                    <a:pt x="2501" y="4062"/>
                  </a:cubicBezTo>
                  <a:cubicBezTo>
                    <a:pt x="3188" y="4062"/>
                    <a:pt x="5875" y="4093"/>
                    <a:pt x="6843" y="4093"/>
                  </a:cubicBezTo>
                  <a:cubicBezTo>
                    <a:pt x="7125" y="4093"/>
                    <a:pt x="7343" y="4187"/>
                    <a:pt x="7500" y="4374"/>
                  </a:cubicBezTo>
                  <a:cubicBezTo>
                    <a:pt x="7625" y="4530"/>
                    <a:pt x="7625" y="4530"/>
                    <a:pt x="7843" y="4718"/>
                  </a:cubicBezTo>
                  <a:cubicBezTo>
                    <a:pt x="7968" y="4812"/>
                    <a:pt x="8031" y="4905"/>
                    <a:pt x="8156" y="4905"/>
                  </a:cubicBezTo>
                  <a:cubicBezTo>
                    <a:pt x="8406" y="4874"/>
                    <a:pt x="8656" y="4905"/>
                    <a:pt x="8875" y="4905"/>
                  </a:cubicBezTo>
                  <a:cubicBezTo>
                    <a:pt x="8968" y="4905"/>
                    <a:pt x="9031" y="4968"/>
                    <a:pt x="9031" y="5062"/>
                  </a:cubicBezTo>
                  <a:cubicBezTo>
                    <a:pt x="9031" y="5155"/>
                    <a:pt x="8968" y="5218"/>
                    <a:pt x="8875" y="52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2986088" y="3744913"/>
              <a:ext cx="1731962" cy="90487"/>
            </a:xfrm>
            <a:custGeom>
              <a:avLst/>
              <a:gdLst>
                <a:gd name="T0" fmla="*/ 125 w 4812"/>
                <a:gd name="T1" fmla="*/ 250 h 251"/>
                <a:gd name="T2" fmla="*/ 125 w 4812"/>
                <a:gd name="T3" fmla="*/ 250 h 251"/>
                <a:gd name="T4" fmla="*/ 4686 w 4812"/>
                <a:gd name="T5" fmla="*/ 250 h 251"/>
                <a:gd name="T6" fmla="*/ 4811 w 4812"/>
                <a:gd name="T7" fmla="*/ 125 h 251"/>
                <a:gd name="T8" fmla="*/ 4811 w 4812"/>
                <a:gd name="T9" fmla="*/ 125 h 251"/>
                <a:gd name="T10" fmla="*/ 4686 w 4812"/>
                <a:gd name="T11" fmla="*/ 0 h 251"/>
                <a:gd name="T12" fmla="*/ 125 w 4812"/>
                <a:gd name="T13" fmla="*/ 0 h 251"/>
                <a:gd name="T14" fmla="*/ 0 w 4812"/>
                <a:gd name="T15" fmla="*/ 125 h 251"/>
                <a:gd name="T16" fmla="*/ 0 w 4812"/>
                <a:gd name="T17" fmla="*/ 125 h 251"/>
                <a:gd name="T18" fmla="*/ 125 w 4812"/>
                <a:gd name="T1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2" h="251">
                  <a:moveTo>
                    <a:pt x="125" y="250"/>
                  </a:moveTo>
                  <a:lnTo>
                    <a:pt x="125" y="250"/>
                  </a:lnTo>
                  <a:cubicBezTo>
                    <a:pt x="4686" y="250"/>
                    <a:pt x="4686" y="250"/>
                    <a:pt x="4686" y="250"/>
                  </a:cubicBezTo>
                  <a:cubicBezTo>
                    <a:pt x="4780" y="250"/>
                    <a:pt x="4811" y="187"/>
                    <a:pt x="4811" y="125"/>
                  </a:cubicBezTo>
                  <a:lnTo>
                    <a:pt x="4811" y="125"/>
                  </a:lnTo>
                  <a:cubicBezTo>
                    <a:pt x="4811" y="62"/>
                    <a:pt x="4780" y="0"/>
                    <a:pt x="4686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62" y="0"/>
                    <a:pt x="0" y="62"/>
                    <a:pt x="0" y="125"/>
                  </a:cubicBezTo>
                  <a:lnTo>
                    <a:pt x="0" y="125"/>
                  </a:lnTo>
                  <a:cubicBezTo>
                    <a:pt x="0" y="187"/>
                    <a:pt x="62" y="250"/>
                    <a:pt x="125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3"/>
            <p:cNvSpPr>
              <a:spLocks noChangeArrowheads="1"/>
            </p:cNvSpPr>
            <p:nvPr/>
          </p:nvSpPr>
          <p:spPr bwMode="auto">
            <a:xfrm>
              <a:off x="2906713" y="3890963"/>
              <a:ext cx="1890712" cy="79375"/>
            </a:xfrm>
            <a:custGeom>
              <a:avLst/>
              <a:gdLst>
                <a:gd name="T0" fmla="*/ 5155 w 5250"/>
                <a:gd name="T1" fmla="*/ 0 h 220"/>
                <a:gd name="T2" fmla="*/ 5155 w 5250"/>
                <a:gd name="T3" fmla="*/ 0 h 220"/>
                <a:gd name="T4" fmla="*/ 125 w 5250"/>
                <a:gd name="T5" fmla="*/ 0 h 220"/>
                <a:gd name="T6" fmla="*/ 0 w 5250"/>
                <a:gd name="T7" fmla="*/ 125 h 220"/>
                <a:gd name="T8" fmla="*/ 125 w 5250"/>
                <a:gd name="T9" fmla="*/ 219 h 220"/>
                <a:gd name="T10" fmla="*/ 5155 w 5250"/>
                <a:gd name="T11" fmla="*/ 219 h 220"/>
                <a:gd name="T12" fmla="*/ 5249 w 5250"/>
                <a:gd name="T13" fmla="*/ 125 h 220"/>
                <a:gd name="T14" fmla="*/ 5155 w 5250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50" h="220">
                  <a:moveTo>
                    <a:pt x="5155" y="0"/>
                  </a:moveTo>
                  <a:lnTo>
                    <a:pt x="5155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1"/>
                    <a:pt x="0" y="125"/>
                  </a:cubicBezTo>
                  <a:cubicBezTo>
                    <a:pt x="0" y="188"/>
                    <a:pt x="31" y="219"/>
                    <a:pt x="125" y="219"/>
                  </a:cubicBezTo>
                  <a:cubicBezTo>
                    <a:pt x="5155" y="219"/>
                    <a:pt x="5155" y="219"/>
                    <a:pt x="5155" y="219"/>
                  </a:cubicBezTo>
                  <a:cubicBezTo>
                    <a:pt x="5218" y="219"/>
                    <a:pt x="5249" y="188"/>
                    <a:pt x="5249" y="125"/>
                  </a:cubicBezTo>
                  <a:cubicBezTo>
                    <a:pt x="5249" y="31"/>
                    <a:pt x="5218" y="0"/>
                    <a:pt x="515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" name="Freeform 2"/>
          <p:cNvSpPr>
            <a:spLocks noChangeArrowheads="1"/>
          </p:cNvSpPr>
          <p:nvPr/>
        </p:nvSpPr>
        <p:spPr bwMode="auto">
          <a:xfrm>
            <a:off x="547345" y="1413809"/>
            <a:ext cx="1046869" cy="3174165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3"/>
          <p:cNvSpPr>
            <a:spLocks noChangeArrowheads="1"/>
          </p:cNvSpPr>
          <p:nvPr/>
        </p:nvSpPr>
        <p:spPr bwMode="auto">
          <a:xfrm>
            <a:off x="1691680" y="1460950"/>
            <a:ext cx="1223268" cy="3127024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6"/>
          <p:cNvSpPr>
            <a:spLocks noChangeArrowheads="1"/>
          </p:cNvSpPr>
          <p:nvPr/>
        </p:nvSpPr>
        <p:spPr bwMode="auto">
          <a:xfrm>
            <a:off x="2987824" y="3654912"/>
            <a:ext cx="911765" cy="933062"/>
          </a:xfrm>
          <a:custGeom>
            <a:avLst/>
            <a:gdLst>
              <a:gd name="T0" fmla="*/ 3905 w 3966"/>
              <a:gd name="T1" fmla="*/ 3635 h 4056"/>
              <a:gd name="T2" fmla="*/ 3365 w 3966"/>
              <a:gd name="T3" fmla="*/ 3034 h 4056"/>
              <a:gd name="T4" fmla="*/ 2734 w 3966"/>
              <a:gd name="T5" fmla="*/ 2673 h 4056"/>
              <a:gd name="T6" fmla="*/ 2614 w 3966"/>
              <a:gd name="T7" fmla="*/ 2403 h 4056"/>
              <a:gd name="T8" fmla="*/ 2823 w 3966"/>
              <a:gd name="T9" fmla="*/ 2223 h 4056"/>
              <a:gd name="T10" fmla="*/ 2974 w 3966"/>
              <a:gd name="T11" fmla="*/ 2043 h 4056"/>
              <a:gd name="T12" fmla="*/ 3004 w 3966"/>
              <a:gd name="T13" fmla="*/ 1682 h 4056"/>
              <a:gd name="T14" fmla="*/ 3004 w 3966"/>
              <a:gd name="T15" fmla="*/ 1352 h 4056"/>
              <a:gd name="T16" fmla="*/ 3154 w 3966"/>
              <a:gd name="T17" fmla="*/ 1261 h 4056"/>
              <a:gd name="T18" fmla="*/ 3244 w 3966"/>
              <a:gd name="T19" fmla="*/ 1111 h 4056"/>
              <a:gd name="T20" fmla="*/ 3274 w 3966"/>
              <a:gd name="T21" fmla="*/ 991 h 4056"/>
              <a:gd name="T22" fmla="*/ 3064 w 3966"/>
              <a:gd name="T23" fmla="*/ 901 h 4056"/>
              <a:gd name="T24" fmla="*/ 2974 w 3966"/>
              <a:gd name="T25" fmla="*/ 841 h 4056"/>
              <a:gd name="T26" fmla="*/ 2794 w 3966"/>
              <a:gd name="T27" fmla="*/ 360 h 4056"/>
              <a:gd name="T28" fmla="*/ 2644 w 3966"/>
              <a:gd name="T29" fmla="*/ 89 h 4056"/>
              <a:gd name="T30" fmla="*/ 2102 w 3966"/>
              <a:gd name="T31" fmla="*/ 30 h 4056"/>
              <a:gd name="T32" fmla="*/ 1622 w 3966"/>
              <a:gd name="T33" fmla="*/ 210 h 4056"/>
              <a:gd name="T34" fmla="*/ 1352 w 3966"/>
              <a:gd name="T35" fmla="*/ 420 h 4056"/>
              <a:gd name="T36" fmla="*/ 1141 w 3966"/>
              <a:gd name="T37" fmla="*/ 871 h 4056"/>
              <a:gd name="T38" fmla="*/ 1352 w 3966"/>
              <a:gd name="T39" fmla="*/ 1802 h 4056"/>
              <a:gd name="T40" fmla="*/ 1472 w 3966"/>
              <a:gd name="T41" fmla="*/ 2163 h 4056"/>
              <a:gd name="T42" fmla="*/ 1322 w 3966"/>
              <a:gd name="T43" fmla="*/ 2433 h 4056"/>
              <a:gd name="T44" fmla="*/ 451 w 3966"/>
              <a:gd name="T45" fmla="*/ 2973 h 4056"/>
              <a:gd name="T46" fmla="*/ 30 w 3966"/>
              <a:gd name="T47" fmla="*/ 3635 h 4056"/>
              <a:gd name="T48" fmla="*/ 3575 w 3966"/>
              <a:gd name="T49" fmla="*/ 4055 h 4056"/>
              <a:gd name="T50" fmla="*/ 3905 w 3966"/>
              <a:gd name="T51" fmla="*/ 3635 h 4056"/>
              <a:gd name="T52" fmla="*/ 3184 w 3966"/>
              <a:gd name="T53" fmla="*/ 1111 h 4056"/>
              <a:gd name="T54" fmla="*/ 3094 w 3966"/>
              <a:gd name="T55" fmla="*/ 1231 h 4056"/>
              <a:gd name="T56" fmla="*/ 2974 w 3966"/>
              <a:gd name="T57" fmla="*/ 1202 h 4056"/>
              <a:gd name="T58" fmla="*/ 3094 w 3966"/>
              <a:gd name="T59" fmla="*/ 1111 h 4056"/>
              <a:gd name="T60" fmla="*/ 3034 w 3966"/>
              <a:gd name="T61" fmla="*/ 960 h 4056"/>
              <a:gd name="T62" fmla="*/ 3124 w 3966"/>
              <a:gd name="T63" fmla="*/ 960 h 4056"/>
              <a:gd name="T64" fmla="*/ 3034 w 3966"/>
              <a:gd name="T65" fmla="*/ 1021 h 4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66" h="4056">
                <a:moveTo>
                  <a:pt x="3905" y="3635"/>
                </a:moveTo>
                <a:lnTo>
                  <a:pt x="3905" y="3635"/>
                </a:lnTo>
                <a:cubicBezTo>
                  <a:pt x="3845" y="3544"/>
                  <a:pt x="3815" y="3394"/>
                  <a:pt x="3785" y="3304"/>
                </a:cubicBezTo>
                <a:cubicBezTo>
                  <a:pt x="3755" y="3244"/>
                  <a:pt x="3575" y="3124"/>
                  <a:pt x="3365" y="3034"/>
                </a:cubicBezTo>
                <a:cubicBezTo>
                  <a:pt x="3154" y="2944"/>
                  <a:pt x="3154" y="2944"/>
                  <a:pt x="3154" y="2944"/>
                </a:cubicBezTo>
                <a:cubicBezTo>
                  <a:pt x="2943" y="2853"/>
                  <a:pt x="2764" y="2733"/>
                  <a:pt x="2734" y="2673"/>
                </a:cubicBezTo>
                <a:cubicBezTo>
                  <a:pt x="2703" y="2644"/>
                  <a:pt x="2644" y="2553"/>
                  <a:pt x="2644" y="2523"/>
                </a:cubicBezTo>
                <a:cubicBezTo>
                  <a:pt x="2614" y="2463"/>
                  <a:pt x="2614" y="2433"/>
                  <a:pt x="2614" y="2403"/>
                </a:cubicBezTo>
                <a:cubicBezTo>
                  <a:pt x="2614" y="2372"/>
                  <a:pt x="2644" y="2343"/>
                  <a:pt x="2703" y="2313"/>
                </a:cubicBezTo>
                <a:cubicBezTo>
                  <a:pt x="2734" y="2252"/>
                  <a:pt x="2794" y="2223"/>
                  <a:pt x="2823" y="2223"/>
                </a:cubicBezTo>
                <a:cubicBezTo>
                  <a:pt x="2854" y="2193"/>
                  <a:pt x="2884" y="2163"/>
                  <a:pt x="2914" y="2163"/>
                </a:cubicBezTo>
                <a:cubicBezTo>
                  <a:pt x="2943" y="2132"/>
                  <a:pt x="2974" y="2102"/>
                  <a:pt x="2974" y="2043"/>
                </a:cubicBezTo>
                <a:cubicBezTo>
                  <a:pt x="2974" y="2012"/>
                  <a:pt x="2974" y="1952"/>
                  <a:pt x="3004" y="1892"/>
                </a:cubicBezTo>
                <a:cubicBezTo>
                  <a:pt x="3004" y="1862"/>
                  <a:pt x="3004" y="1772"/>
                  <a:pt x="3004" y="1682"/>
                </a:cubicBezTo>
                <a:cubicBezTo>
                  <a:pt x="3004" y="1622"/>
                  <a:pt x="3004" y="1531"/>
                  <a:pt x="3004" y="1502"/>
                </a:cubicBezTo>
                <a:cubicBezTo>
                  <a:pt x="3004" y="1472"/>
                  <a:pt x="3004" y="1381"/>
                  <a:pt x="3004" y="1352"/>
                </a:cubicBezTo>
                <a:cubicBezTo>
                  <a:pt x="2974" y="1291"/>
                  <a:pt x="3004" y="1261"/>
                  <a:pt x="3064" y="1261"/>
                </a:cubicBezTo>
                <a:cubicBezTo>
                  <a:pt x="3094" y="1261"/>
                  <a:pt x="3154" y="1261"/>
                  <a:pt x="3154" y="1261"/>
                </a:cubicBezTo>
                <a:cubicBezTo>
                  <a:pt x="3184" y="1231"/>
                  <a:pt x="3215" y="1202"/>
                  <a:pt x="3215" y="1202"/>
                </a:cubicBezTo>
                <a:cubicBezTo>
                  <a:pt x="3215" y="1171"/>
                  <a:pt x="3244" y="1111"/>
                  <a:pt x="3244" y="1111"/>
                </a:cubicBezTo>
                <a:cubicBezTo>
                  <a:pt x="3244" y="1081"/>
                  <a:pt x="3244" y="1051"/>
                  <a:pt x="3244" y="1051"/>
                </a:cubicBezTo>
                <a:cubicBezTo>
                  <a:pt x="3274" y="1051"/>
                  <a:pt x="3274" y="1021"/>
                  <a:pt x="3274" y="991"/>
                </a:cubicBezTo>
                <a:cubicBezTo>
                  <a:pt x="3244" y="960"/>
                  <a:pt x="3215" y="931"/>
                  <a:pt x="3184" y="931"/>
                </a:cubicBezTo>
                <a:cubicBezTo>
                  <a:pt x="3154" y="931"/>
                  <a:pt x="3094" y="901"/>
                  <a:pt x="3064" y="901"/>
                </a:cubicBezTo>
                <a:cubicBezTo>
                  <a:pt x="3034" y="901"/>
                  <a:pt x="3004" y="901"/>
                  <a:pt x="3004" y="901"/>
                </a:cubicBezTo>
                <a:cubicBezTo>
                  <a:pt x="3004" y="901"/>
                  <a:pt x="2974" y="871"/>
                  <a:pt x="2974" y="841"/>
                </a:cubicBezTo>
                <a:cubicBezTo>
                  <a:pt x="2974" y="841"/>
                  <a:pt x="2943" y="721"/>
                  <a:pt x="2884" y="601"/>
                </a:cubicBezTo>
                <a:cubicBezTo>
                  <a:pt x="2823" y="481"/>
                  <a:pt x="2794" y="390"/>
                  <a:pt x="2794" y="360"/>
                </a:cubicBezTo>
                <a:cubicBezTo>
                  <a:pt x="2823" y="330"/>
                  <a:pt x="2794" y="270"/>
                  <a:pt x="2794" y="240"/>
                </a:cubicBezTo>
                <a:cubicBezTo>
                  <a:pt x="2764" y="180"/>
                  <a:pt x="2703" y="120"/>
                  <a:pt x="2644" y="89"/>
                </a:cubicBezTo>
                <a:cubicBezTo>
                  <a:pt x="2583" y="60"/>
                  <a:pt x="2463" y="0"/>
                  <a:pt x="2373" y="0"/>
                </a:cubicBezTo>
                <a:cubicBezTo>
                  <a:pt x="2283" y="0"/>
                  <a:pt x="2163" y="0"/>
                  <a:pt x="2102" y="30"/>
                </a:cubicBezTo>
                <a:cubicBezTo>
                  <a:pt x="2043" y="60"/>
                  <a:pt x="1923" y="89"/>
                  <a:pt x="1862" y="120"/>
                </a:cubicBezTo>
                <a:cubicBezTo>
                  <a:pt x="1773" y="150"/>
                  <a:pt x="1682" y="180"/>
                  <a:pt x="1622" y="210"/>
                </a:cubicBezTo>
                <a:cubicBezTo>
                  <a:pt x="1592" y="210"/>
                  <a:pt x="1502" y="270"/>
                  <a:pt x="1472" y="300"/>
                </a:cubicBezTo>
                <a:cubicBezTo>
                  <a:pt x="1412" y="330"/>
                  <a:pt x="1381" y="390"/>
                  <a:pt x="1352" y="420"/>
                </a:cubicBezTo>
                <a:cubicBezTo>
                  <a:pt x="1322" y="481"/>
                  <a:pt x="1261" y="540"/>
                  <a:pt x="1231" y="570"/>
                </a:cubicBezTo>
                <a:cubicBezTo>
                  <a:pt x="1172" y="601"/>
                  <a:pt x="1141" y="751"/>
                  <a:pt x="1141" y="871"/>
                </a:cubicBezTo>
                <a:cubicBezTo>
                  <a:pt x="1111" y="991"/>
                  <a:pt x="1141" y="1231"/>
                  <a:pt x="1202" y="1381"/>
                </a:cubicBezTo>
                <a:cubicBezTo>
                  <a:pt x="1231" y="1531"/>
                  <a:pt x="1322" y="1712"/>
                  <a:pt x="1352" y="1802"/>
                </a:cubicBezTo>
                <a:cubicBezTo>
                  <a:pt x="1412" y="1892"/>
                  <a:pt x="1442" y="1982"/>
                  <a:pt x="1472" y="2012"/>
                </a:cubicBezTo>
                <a:cubicBezTo>
                  <a:pt x="1502" y="2073"/>
                  <a:pt x="1502" y="2132"/>
                  <a:pt x="1472" y="2163"/>
                </a:cubicBezTo>
                <a:cubicBezTo>
                  <a:pt x="1472" y="2193"/>
                  <a:pt x="1442" y="2223"/>
                  <a:pt x="1442" y="2252"/>
                </a:cubicBezTo>
                <a:cubicBezTo>
                  <a:pt x="1412" y="2252"/>
                  <a:pt x="1352" y="2343"/>
                  <a:pt x="1322" y="2433"/>
                </a:cubicBezTo>
                <a:cubicBezTo>
                  <a:pt x="1261" y="2493"/>
                  <a:pt x="1052" y="2673"/>
                  <a:pt x="841" y="2764"/>
                </a:cubicBezTo>
                <a:cubicBezTo>
                  <a:pt x="451" y="2973"/>
                  <a:pt x="451" y="2973"/>
                  <a:pt x="451" y="2973"/>
                </a:cubicBezTo>
                <a:cubicBezTo>
                  <a:pt x="240" y="3064"/>
                  <a:pt x="60" y="3304"/>
                  <a:pt x="30" y="3544"/>
                </a:cubicBezTo>
                <a:cubicBezTo>
                  <a:pt x="30" y="3635"/>
                  <a:pt x="30" y="3635"/>
                  <a:pt x="30" y="3635"/>
                </a:cubicBezTo>
                <a:cubicBezTo>
                  <a:pt x="0" y="3845"/>
                  <a:pt x="150" y="4025"/>
                  <a:pt x="361" y="4025"/>
                </a:cubicBezTo>
                <a:cubicBezTo>
                  <a:pt x="3575" y="4055"/>
                  <a:pt x="3575" y="4055"/>
                  <a:pt x="3575" y="4055"/>
                </a:cubicBezTo>
                <a:cubicBezTo>
                  <a:pt x="3785" y="4055"/>
                  <a:pt x="3965" y="3995"/>
                  <a:pt x="3965" y="3935"/>
                </a:cubicBezTo>
                <a:cubicBezTo>
                  <a:pt x="3965" y="3905"/>
                  <a:pt x="3936" y="3755"/>
                  <a:pt x="3905" y="3635"/>
                </a:cubicBezTo>
                <a:close/>
                <a:moveTo>
                  <a:pt x="3184" y="1111"/>
                </a:moveTo>
                <a:lnTo>
                  <a:pt x="3184" y="1111"/>
                </a:lnTo>
                <a:lnTo>
                  <a:pt x="3184" y="1171"/>
                </a:lnTo>
                <a:cubicBezTo>
                  <a:pt x="3154" y="1202"/>
                  <a:pt x="3124" y="1231"/>
                  <a:pt x="3094" y="1231"/>
                </a:cubicBezTo>
                <a:cubicBezTo>
                  <a:pt x="3064" y="1231"/>
                  <a:pt x="3034" y="1231"/>
                  <a:pt x="3004" y="1231"/>
                </a:cubicBezTo>
                <a:cubicBezTo>
                  <a:pt x="3004" y="1202"/>
                  <a:pt x="2974" y="1202"/>
                  <a:pt x="2974" y="1202"/>
                </a:cubicBezTo>
                <a:lnTo>
                  <a:pt x="3004" y="1171"/>
                </a:lnTo>
                <a:cubicBezTo>
                  <a:pt x="3004" y="1171"/>
                  <a:pt x="3064" y="1141"/>
                  <a:pt x="3094" y="1111"/>
                </a:cubicBezTo>
                <a:cubicBezTo>
                  <a:pt x="3154" y="1081"/>
                  <a:pt x="3184" y="1081"/>
                  <a:pt x="3184" y="1111"/>
                </a:cubicBezTo>
                <a:close/>
                <a:moveTo>
                  <a:pt x="3034" y="960"/>
                </a:moveTo>
                <a:lnTo>
                  <a:pt x="3034" y="960"/>
                </a:lnTo>
                <a:cubicBezTo>
                  <a:pt x="3064" y="960"/>
                  <a:pt x="3094" y="960"/>
                  <a:pt x="3124" y="960"/>
                </a:cubicBezTo>
                <a:cubicBezTo>
                  <a:pt x="3154" y="991"/>
                  <a:pt x="3124" y="991"/>
                  <a:pt x="3094" y="1021"/>
                </a:cubicBezTo>
                <a:cubicBezTo>
                  <a:pt x="3064" y="1051"/>
                  <a:pt x="3034" y="1051"/>
                  <a:pt x="3034" y="1021"/>
                </a:cubicBezTo>
                <a:cubicBezTo>
                  <a:pt x="3034" y="1021"/>
                  <a:pt x="3034" y="991"/>
                  <a:pt x="3034" y="960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Freeform 7"/>
          <p:cNvSpPr>
            <a:spLocks noChangeArrowheads="1"/>
          </p:cNvSpPr>
          <p:nvPr/>
        </p:nvSpPr>
        <p:spPr bwMode="auto">
          <a:xfrm>
            <a:off x="4067944" y="3723878"/>
            <a:ext cx="725151" cy="864096"/>
          </a:xfrm>
          <a:custGeom>
            <a:avLst/>
            <a:gdLst>
              <a:gd name="T0" fmla="*/ 2764 w 3155"/>
              <a:gd name="T1" fmla="*/ 3755 h 3756"/>
              <a:gd name="T2" fmla="*/ 2764 w 3155"/>
              <a:gd name="T3" fmla="*/ 3755 h 3756"/>
              <a:gd name="T4" fmla="*/ 3124 w 3155"/>
              <a:gd name="T5" fmla="*/ 3575 h 3756"/>
              <a:gd name="T6" fmla="*/ 3034 w 3155"/>
              <a:gd name="T7" fmla="*/ 3304 h 3756"/>
              <a:gd name="T8" fmla="*/ 2704 w 3155"/>
              <a:gd name="T9" fmla="*/ 2974 h 3756"/>
              <a:gd name="T10" fmla="*/ 2313 w 3155"/>
              <a:gd name="T11" fmla="*/ 2524 h 3756"/>
              <a:gd name="T12" fmla="*/ 2223 w 3155"/>
              <a:gd name="T13" fmla="*/ 2313 h 3756"/>
              <a:gd name="T14" fmla="*/ 2373 w 3155"/>
              <a:gd name="T15" fmla="*/ 2223 h 3756"/>
              <a:gd name="T16" fmla="*/ 2493 w 3155"/>
              <a:gd name="T17" fmla="*/ 2073 h 3756"/>
              <a:gd name="T18" fmla="*/ 2553 w 3155"/>
              <a:gd name="T19" fmla="*/ 1982 h 3756"/>
              <a:gd name="T20" fmla="*/ 2614 w 3155"/>
              <a:gd name="T21" fmla="*/ 1862 h 3756"/>
              <a:gd name="T22" fmla="*/ 2643 w 3155"/>
              <a:gd name="T23" fmla="*/ 1712 h 3756"/>
              <a:gd name="T24" fmla="*/ 2673 w 3155"/>
              <a:gd name="T25" fmla="*/ 1592 h 3756"/>
              <a:gd name="T26" fmla="*/ 2704 w 3155"/>
              <a:gd name="T27" fmla="*/ 1472 h 3756"/>
              <a:gd name="T28" fmla="*/ 2643 w 3155"/>
              <a:gd name="T29" fmla="*/ 1322 h 3756"/>
              <a:gd name="T30" fmla="*/ 2403 w 3155"/>
              <a:gd name="T31" fmla="*/ 1232 h 3756"/>
              <a:gd name="T32" fmla="*/ 2313 w 3155"/>
              <a:gd name="T33" fmla="*/ 1111 h 3756"/>
              <a:gd name="T34" fmla="*/ 2283 w 3155"/>
              <a:gd name="T35" fmla="*/ 841 h 3756"/>
              <a:gd name="T36" fmla="*/ 2133 w 3155"/>
              <a:gd name="T37" fmla="*/ 451 h 3756"/>
              <a:gd name="T38" fmla="*/ 1743 w 3155"/>
              <a:gd name="T39" fmla="*/ 120 h 3756"/>
              <a:gd name="T40" fmla="*/ 1201 w 3155"/>
              <a:gd name="T41" fmla="*/ 30 h 3756"/>
              <a:gd name="T42" fmla="*/ 601 w 3155"/>
              <a:gd name="T43" fmla="*/ 300 h 3756"/>
              <a:gd name="T44" fmla="*/ 301 w 3155"/>
              <a:gd name="T45" fmla="*/ 631 h 3756"/>
              <a:gd name="T46" fmla="*/ 270 w 3155"/>
              <a:gd name="T47" fmla="*/ 751 h 3756"/>
              <a:gd name="T48" fmla="*/ 301 w 3155"/>
              <a:gd name="T49" fmla="*/ 901 h 3756"/>
              <a:gd name="T50" fmla="*/ 360 w 3155"/>
              <a:gd name="T51" fmla="*/ 1202 h 3756"/>
              <a:gd name="T52" fmla="*/ 421 w 3155"/>
              <a:gd name="T53" fmla="*/ 1472 h 3756"/>
              <a:gd name="T54" fmla="*/ 541 w 3155"/>
              <a:gd name="T55" fmla="*/ 1622 h 3756"/>
              <a:gd name="T56" fmla="*/ 661 w 3155"/>
              <a:gd name="T57" fmla="*/ 1803 h 3756"/>
              <a:gd name="T58" fmla="*/ 781 w 3155"/>
              <a:gd name="T59" fmla="*/ 2013 h 3756"/>
              <a:gd name="T60" fmla="*/ 871 w 3155"/>
              <a:gd name="T61" fmla="*/ 2193 h 3756"/>
              <a:gd name="T62" fmla="*/ 991 w 3155"/>
              <a:gd name="T63" fmla="*/ 2343 h 3756"/>
              <a:gd name="T64" fmla="*/ 1142 w 3155"/>
              <a:gd name="T65" fmla="*/ 2403 h 3756"/>
              <a:gd name="T66" fmla="*/ 1262 w 3155"/>
              <a:gd name="T67" fmla="*/ 2494 h 3756"/>
              <a:gd name="T68" fmla="*/ 1201 w 3155"/>
              <a:gd name="T69" fmla="*/ 2674 h 3756"/>
              <a:gd name="T70" fmla="*/ 781 w 3155"/>
              <a:gd name="T71" fmla="*/ 2884 h 3756"/>
              <a:gd name="T72" fmla="*/ 721 w 3155"/>
              <a:gd name="T73" fmla="*/ 2884 h 3756"/>
              <a:gd name="T74" fmla="*/ 210 w 3155"/>
              <a:gd name="T75" fmla="*/ 3124 h 3756"/>
              <a:gd name="T76" fmla="*/ 30 w 3155"/>
              <a:gd name="T77" fmla="*/ 3515 h 3756"/>
              <a:gd name="T78" fmla="*/ 360 w 3155"/>
              <a:gd name="T79" fmla="*/ 3755 h 3756"/>
              <a:gd name="T80" fmla="*/ 2764 w 3155"/>
              <a:gd name="T81" fmla="*/ 3755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155" h="3756">
                <a:moveTo>
                  <a:pt x="2764" y="3755"/>
                </a:moveTo>
                <a:lnTo>
                  <a:pt x="2764" y="3755"/>
                </a:lnTo>
                <a:cubicBezTo>
                  <a:pt x="2974" y="3755"/>
                  <a:pt x="3154" y="3665"/>
                  <a:pt x="3124" y="3575"/>
                </a:cubicBezTo>
                <a:cubicBezTo>
                  <a:pt x="3094" y="3485"/>
                  <a:pt x="3034" y="3365"/>
                  <a:pt x="3034" y="3304"/>
                </a:cubicBezTo>
                <a:cubicBezTo>
                  <a:pt x="3004" y="3245"/>
                  <a:pt x="2854" y="3095"/>
                  <a:pt x="2704" y="2974"/>
                </a:cubicBezTo>
                <a:cubicBezTo>
                  <a:pt x="2553" y="2854"/>
                  <a:pt x="2373" y="2644"/>
                  <a:pt x="2313" y="2524"/>
                </a:cubicBezTo>
                <a:cubicBezTo>
                  <a:pt x="2253" y="2403"/>
                  <a:pt x="2223" y="2313"/>
                  <a:pt x="2223" y="2313"/>
                </a:cubicBezTo>
                <a:cubicBezTo>
                  <a:pt x="2253" y="2283"/>
                  <a:pt x="2343" y="2253"/>
                  <a:pt x="2373" y="2223"/>
                </a:cubicBezTo>
                <a:cubicBezTo>
                  <a:pt x="2433" y="2193"/>
                  <a:pt x="2464" y="2133"/>
                  <a:pt x="2493" y="2073"/>
                </a:cubicBezTo>
                <a:cubicBezTo>
                  <a:pt x="2493" y="2043"/>
                  <a:pt x="2523" y="1982"/>
                  <a:pt x="2553" y="1982"/>
                </a:cubicBezTo>
                <a:cubicBezTo>
                  <a:pt x="2584" y="1982"/>
                  <a:pt x="2614" y="1923"/>
                  <a:pt x="2614" y="1862"/>
                </a:cubicBezTo>
                <a:cubicBezTo>
                  <a:pt x="2643" y="1803"/>
                  <a:pt x="2643" y="1742"/>
                  <a:pt x="2643" y="1712"/>
                </a:cubicBezTo>
                <a:cubicBezTo>
                  <a:pt x="2673" y="1653"/>
                  <a:pt x="2673" y="1592"/>
                  <a:pt x="2673" y="1592"/>
                </a:cubicBezTo>
                <a:cubicBezTo>
                  <a:pt x="2643" y="1562"/>
                  <a:pt x="2673" y="1502"/>
                  <a:pt x="2704" y="1472"/>
                </a:cubicBezTo>
                <a:cubicBezTo>
                  <a:pt x="2704" y="1442"/>
                  <a:pt x="2673" y="1382"/>
                  <a:pt x="2643" y="1322"/>
                </a:cubicBezTo>
                <a:cubicBezTo>
                  <a:pt x="2584" y="1292"/>
                  <a:pt x="2493" y="1261"/>
                  <a:pt x="2403" y="1232"/>
                </a:cubicBezTo>
                <a:cubicBezTo>
                  <a:pt x="2343" y="1232"/>
                  <a:pt x="2283" y="1172"/>
                  <a:pt x="2313" y="1111"/>
                </a:cubicBezTo>
                <a:cubicBezTo>
                  <a:pt x="2313" y="1052"/>
                  <a:pt x="2313" y="932"/>
                  <a:pt x="2283" y="841"/>
                </a:cubicBezTo>
                <a:cubicBezTo>
                  <a:pt x="2283" y="751"/>
                  <a:pt x="2193" y="571"/>
                  <a:pt x="2133" y="451"/>
                </a:cubicBezTo>
                <a:cubicBezTo>
                  <a:pt x="2043" y="361"/>
                  <a:pt x="1863" y="180"/>
                  <a:pt x="1743" y="120"/>
                </a:cubicBezTo>
                <a:cubicBezTo>
                  <a:pt x="1623" y="60"/>
                  <a:pt x="1382" y="0"/>
                  <a:pt x="1201" y="30"/>
                </a:cubicBezTo>
                <a:cubicBezTo>
                  <a:pt x="1052" y="60"/>
                  <a:pt x="781" y="180"/>
                  <a:pt x="601" y="300"/>
                </a:cubicBezTo>
                <a:cubicBezTo>
                  <a:pt x="421" y="420"/>
                  <a:pt x="301" y="571"/>
                  <a:pt x="301" y="631"/>
                </a:cubicBezTo>
                <a:cubicBezTo>
                  <a:pt x="301" y="661"/>
                  <a:pt x="301" y="721"/>
                  <a:pt x="270" y="751"/>
                </a:cubicBezTo>
                <a:cubicBezTo>
                  <a:pt x="270" y="781"/>
                  <a:pt x="270" y="841"/>
                  <a:pt x="301" y="901"/>
                </a:cubicBezTo>
                <a:cubicBezTo>
                  <a:pt x="301" y="961"/>
                  <a:pt x="331" y="1082"/>
                  <a:pt x="360" y="1202"/>
                </a:cubicBezTo>
                <a:cubicBezTo>
                  <a:pt x="360" y="1292"/>
                  <a:pt x="390" y="1412"/>
                  <a:pt x="421" y="1472"/>
                </a:cubicBezTo>
                <a:cubicBezTo>
                  <a:pt x="421" y="1532"/>
                  <a:pt x="481" y="1622"/>
                  <a:pt x="541" y="1622"/>
                </a:cubicBezTo>
                <a:cubicBezTo>
                  <a:pt x="571" y="1653"/>
                  <a:pt x="630" y="1742"/>
                  <a:pt x="661" y="1803"/>
                </a:cubicBezTo>
                <a:cubicBezTo>
                  <a:pt x="691" y="1893"/>
                  <a:pt x="751" y="1982"/>
                  <a:pt x="781" y="2013"/>
                </a:cubicBezTo>
                <a:cubicBezTo>
                  <a:pt x="811" y="2073"/>
                  <a:pt x="871" y="2133"/>
                  <a:pt x="871" y="2193"/>
                </a:cubicBezTo>
                <a:cubicBezTo>
                  <a:pt x="902" y="2223"/>
                  <a:pt x="931" y="2283"/>
                  <a:pt x="991" y="2343"/>
                </a:cubicBezTo>
                <a:cubicBezTo>
                  <a:pt x="1022" y="2374"/>
                  <a:pt x="1111" y="2403"/>
                  <a:pt x="1142" y="2403"/>
                </a:cubicBezTo>
                <a:cubicBezTo>
                  <a:pt x="1201" y="2403"/>
                  <a:pt x="1262" y="2433"/>
                  <a:pt x="1262" y="2494"/>
                </a:cubicBezTo>
                <a:cubicBezTo>
                  <a:pt x="1262" y="2524"/>
                  <a:pt x="1231" y="2614"/>
                  <a:pt x="1201" y="2674"/>
                </a:cubicBezTo>
                <a:cubicBezTo>
                  <a:pt x="1201" y="2734"/>
                  <a:pt x="991" y="2823"/>
                  <a:pt x="781" y="2884"/>
                </a:cubicBezTo>
                <a:cubicBezTo>
                  <a:pt x="721" y="2884"/>
                  <a:pt x="721" y="2884"/>
                  <a:pt x="721" y="2884"/>
                </a:cubicBezTo>
                <a:cubicBezTo>
                  <a:pt x="510" y="2944"/>
                  <a:pt x="270" y="3034"/>
                  <a:pt x="210" y="3124"/>
                </a:cubicBezTo>
                <a:cubicBezTo>
                  <a:pt x="150" y="3215"/>
                  <a:pt x="60" y="3365"/>
                  <a:pt x="30" y="3515"/>
                </a:cubicBezTo>
                <a:cubicBezTo>
                  <a:pt x="0" y="3635"/>
                  <a:pt x="150" y="3755"/>
                  <a:pt x="360" y="3755"/>
                </a:cubicBezTo>
                <a:lnTo>
                  <a:pt x="2764" y="3755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"/>
          <p:cNvSpPr>
            <a:spLocks noChangeArrowheads="1"/>
          </p:cNvSpPr>
          <p:nvPr/>
        </p:nvSpPr>
        <p:spPr bwMode="auto">
          <a:xfrm>
            <a:off x="3059832" y="1563638"/>
            <a:ext cx="1756369" cy="1080120"/>
          </a:xfrm>
          <a:custGeom>
            <a:avLst/>
            <a:gdLst>
              <a:gd name="T0" fmla="*/ 1094 w 14844"/>
              <a:gd name="T1" fmla="*/ 407 h 9126"/>
              <a:gd name="T2" fmla="*/ 3375 w 14844"/>
              <a:gd name="T3" fmla="*/ 407 h 9126"/>
              <a:gd name="T4" fmla="*/ 7687 w 14844"/>
              <a:gd name="T5" fmla="*/ 688 h 9126"/>
              <a:gd name="T6" fmla="*/ 8437 w 14844"/>
              <a:gd name="T7" fmla="*/ 1001 h 9126"/>
              <a:gd name="T8" fmla="*/ 8812 w 14844"/>
              <a:gd name="T9" fmla="*/ 1282 h 9126"/>
              <a:gd name="T10" fmla="*/ 8937 w 14844"/>
              <a:gd name="T11" fmla="*/ 1563 h 9126"/>
              <a:gd name="T12" fmla="*/ 9499 w 14844"/>
              <a:gd name="T13" fmla="*/ 1469 h 9126"/>
              <a:gd name="T14" fmla="*/ 10530 w 14844"/>
              <a:gd name="T15" fmla="*/ 1626 h 9126"/>
              <a:gd name="T16" fmla="*/ 9749 w 14844"/>
              <a:gd name="T17" fmla="*/ 2001 h 9126"/>
              <a:gd name="T18" fmla="*/ 9687 w 14844"/>
              <a:gd name="T19" fmla="*/ 2594 h 9126"/>
              <a:gd name="T20" fmla="*/ 10093 w 14844"/>
              <a:gd name="T21" fmla="*/ 2688 h 9126"/>
              <a:gd name="T22" fmla="*/ 10312 w 14844"/>
              <a:gd name="T23" fmla="*/ 1876 h 9126"/>
              <a:gd name="T24" fmla="*/ 10718 w 14844"/>
              <a:gd name="T25" fmla="*/ 2500 h 9126"/>
              <a:gd name="T26" fmla="*/ 10968 w 14844"/>
              <a:gd name="T27" fmla="*/ 3063 h 9126"/>
              <a:gd name="T28" fmla="*/ 12062 w 14844"/>
              <a:gd name="T29" fmla="*/ 2563 h 9126"/>
              <a:gd name="T30" fmla="*/ 12655 w 14844"/>
              <a:gd name="T31" fmla="*/ 2063 h 9126"/>
              <a:gd name="T32" fmla="*/ 13155 w 14844"/>
              <a:gd name="T33" fmla="*/ 1469 h 9126"/>
              <a:gd name="T34" fmla="*/ 13874 w 14844"/>
              <a:gd name="T35" fmla="*/ 969 h 9126"/>
              <a:gd name="T36" fmla="*/ 14343 w 14844"/>
              <a:gd name="T37" fmla="*/ 313 h 9126"/>
              <a:gd name="T38" fmla="*/ 14749 w 14844"/>
              <a:gd name="T39" fmla="*/ 938 h 9126"/>
              <a:gd name="T40" fmla="*/ 14312 w 14844"/>
              <a:gd name="T41" fmla="*/ 1626 h 9126"/>
              <a:gd name="T42" fmla="*/ 14374 w 14844"/>
              <a:gd name="T43" fmla="*/ 2313 h 9126"/>
              <a:gd name="T44" fmla="*/ 13593 w 14844"/>
              <a:gd name="T45" fmla="*/ 2782 h 9126"/>
              <a:gd name="T46" fmla="*/ 13624 w 14844"/>
              <a:gd name="T47" fmla="*/ 2969 h 9126"/>
              <a:gd name="T48" fmla="*/ 13374 w 14844"/>
              <a:gd name="T49" fmla="*/ 3813 h 9126"/>
              <a:gd name="T50" fmla="*/ 13093 w 14844"/>
              <a:gd name="T51" fmla="*/ 3969 h 9126"/>
              <a:gd name="T52" fmla="*/ 13124 w 14844"/>
              <a:gd name="T53" fmla="*/ 4344 h 9126"/>
              <a:gd name="T54" fmla="*/ 13405 w 14844"/>
              <a:gd name="T55" fmla="*/ 4750 h 9126"/>
              <a:gd name="T56" fmla="*/ 13187 w 14844"/>
              <a:gd name="T57" fmla="*/ 5062 h 9126"/>
              <a:gd name="T58" fmla="*/ 13030 w 14844"/>
              <a:gd name="T59" fmla="*/ 5406 h 9126"/>
              <a:gd name="T60" fmla="*/ 12468 w 14844"/>
              <a:gd name="T61" fmla="*/ 6125 h 9126"/>
              <a:gd name="T62" fmla="*/ 12218 w 14844"/>
              <a:gd name="T63" fmla="*/ 7187 h 9126"/>
              <a:gd name="T64" fmla="*/ 12812 w 14844"/>
              <a:gd name="T65" fmla="*/ 8375 h 9126"/>
              <a:gd name="T66" fmla="*/ 12562 w 14844"/>
              <a:gd name="T67" fmla="*/ 8781 h 9126"/>
              <a:gd name="T68" fmla="*/ 11968 w 14844"/>
              <a:gd name="T69" fmla="*/ 8187 h 9126"/>
              <a:gd name="T70" fmla="*/ 11655 w 14844"/>
              <a:gd name="T71" fmla="*/ 7468 h 9126"/>
              <a:gd name="T72" fmla="*/ 10937 w 14844"/>
              <a:gd name="T73" fmla="*/ 7437 h 9126"/>
              <a:gd name="T74" fmla="*/ 10124 w 14844"/>
              <a:gd name="T75" fmla="*/ 7187 h 9126"/>
              <a:gd name="T76" fmla="*/ 9655 w 14844"/>
              <a:gd name="T77" fmla="*/ 7531 h 9126"/>
              <a:gd name="T78" fmla="*/ 9624 w 14844"/>
              <a:gd name="T79" fmla="*/ 7718 h 9126"/>
              <a:gd name="T80" fmla="*/ 9030 w 14844"/>
              <a:gd name="T81" fmla="*/ 7687 h 9126"/>
              <a:gd name="T82" fmla="*/ 8312 w 14844"/>
              <a:gd name="T83" fmla="*/ 7656 h 9126"/>
              <a:gd name="T84" fmla="*/ 7749 w 14844"/>
              <a:gd name="T85" fmla="*/ 8000 h 9126"/>
              <a:gd name="T86" fmla="*/ 7156 w 14844"/>
              <a:gd name="T87" fmla="*/ 8718 h 9126"/>
              <a:gd name="T88" fmla="*/ 6844 w 14844"/>
              <a:gd name="T89" fmla="*/ 8968 h 9126"/>
              <a:gd name="T90" fmla="*/ 6344 w 14844"/>
              <a:gd name="T91" fmla="*/ 8312 h 9126"/>
              <a:gd name="T92" fmla="*/ 5531 w 14844"/>
              <a:gd name="T93" fmla="*/ 7625 h 9126"/>
              <a:gd name="T94" fmla="*/ 4594 w 14844"/>
              <a:gd name="T95" fmla="*/ 7062 h 9126"/>
              <a:gd name="T96" fmla="*/ 3563 w 14844"/>
              <a:gd name="T97" fmla="*/ 6875 h 9126"/>
              <a:gd name="T98" fmla="*/ 2313 w 14844"/>
              <a:gd name="T99" fmla="*/ 6343 h 9126"/>
              <a:gd name="T100" fmla="*/ 1156 w 14844"/>
              <a:gd name="T101" fmla="*/ 5656 h 9126"/>
              <a:gd name="T102" fmla="*/ 500 w 14844"/>
              <a:gd name="T103" fmla="*/ 5125 h 9126"/>
              <a:gd name="T104" fmla="*/ 250 w 14844"/>
              <a:gd name="T105" fmla="*/ 4188 h 9126"/>
              <a:gd name="T106" fmla="*/ 125 w 14844"/>
              <a:gd name="T107" fmla="*/ 3626 h 9126"/>
              <a:gd name="T108" fmla="*/ 31 w 14844"/>
              <a:gd name="T109" fmla="*/ 2876 h 9126"/>
              <a:gd name="T110" fmla="*/ 156 w 14844"/>
              <a:gd name="T111" fmla="*/ 2157 h 9126"/>
              <a:gd name="T112" fmla="*/ 531 w 14844"/>
              <a:gd name="T113" fmla="*/ 1313 h 9126"/>
              <a:gd name="T114" fmla="*/ 750 w 14844"/>
              <a:gd name="T115" fmla="*/ 626 h 9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844" h="9126">
                <a:moveTo>
                  <a:pt x="750" y="94"/>
                </a:moveTo>
                <a:lnTo>
                  <a:pt x="750" y="94"/>
                </a:lnTo>
                <a:cubicBezTo>
                  <a:pt x="750" y="32"/>
                  <a:pt x="781" y="0"/>
                  <a:pt x="844" y="32"/>
                </a:cubicBezTo>
                <a:cubicBezTo>
                  <a:pt x="938" y="63"/>
                  <a:pt x="1000" y="94"/>
                  <a:pt x="1063" y="126"/>
                </a:cubicBezTo>
                <a:cubicBezTo>
                  <a:pt x="1094" y="126"/>
                  <a:pt x="1125" y="219"/>
                  <a:pt x="1125" y="313"/>
                </a:cubicBezTo>
                <a:cubicBezTo>
                  <a:pt x="1094" y="407"/>
                  <a:pt x="1094" y="407"/>
                  <a:pt x="1094" y="407"/>
                </a:cubicBezTo>
                <a:cubicBezTo>
                  <a:pt x="1094" y="501"/>
                  <a:pt x="1125" y="532"/>
                  <a:pt x="1156" y="469"/>
                </a:cubicBezTo>
                <a:cubicBezTo>
                  <a:pt x="1219" y="407"/>
                  <a:pt x="1250" y="313"/>
                  <a:pt x="1250" y="219"/>
                </a:cubicBezTo>
                <a:cubicBezTo>
                  <a:pt x="1250" y="157"/>
                  <a:pt x="1250" y="157"/>
                  <a:pt x="1250" y="157"/>
                </a:cubicBezTo>
                <a:cubicBezTo>
                  <a:pt x="1250" y="63"/>
                  <a:pt x="1344" y="0"/>
                  <a:pt x="1438" y="32"/>
                </a:cubicBezTo>
                <a:cubicBezTo>
                  <a:pt x="3031" y="344"/>
                  <a:pt x="3031" y="344"/>
                  <a:pt x="3031" y="344"/>
                </a:cubicBezTo>
                <a:cubicBezTo>
                  <a:pt x="3125" y="376"/>
                  <a:pt x="3281" y="407"/>
                  <a:pt x="3375" y="407"/>
                </a:cubicBezTo>
                <a:cubicBezTo>
                  <a:pt x="4750" y="657"/>
                  <a:pt x="4750" y="657"/>
                  <a:pt x="4750" y="657"/>
                </a:cubicBezTo>
                <a:cubicBezTo>
                  <a:pt x="4844" y="657"/>
                  <a:pt x="4969" y="688"/>
                  <a:pt x="5063" y="688"/>
                </a:cubicBezTo>
                <a:cubicBezTo>
                  <a:pt x="6219" y="751"/>
                  <a:pt x="6219" y="751"/>
                  <a:pt x="6219" y="751"/>
                </a:cubicBezTo>
                <a:cubicBezTo>
                  <a:pt x="6281" y="782"/>
                  <a:pt x="6438" y="782"/>
                  <a:pt x="6531" y="782"/>
                </a:cubicBezTo>
                <a:cubicBezTo>
                  <a:pt x="7437" y="782"/>
                  <a:pt x="7437" y="782"/>
                  <a:pt x="7437" y="782"/>
                </a:cubicBezTo>
                <a:cubicBezTo>
                  <a:pt x="7530" y="782"/>
                  <a:pt x="7655" y="751"/>
                  <a:pt x="7687" y="688"/>
                </a:cubicBezTo>
                <a:cubicBezTo>
                  <a:pt x="7749" y="657"/>
                  <a:pt x="7812" y="657"/>
                  <a:pt x="7843" y="688"/>
                </a:cubicBezTo>
                <a:cubicBezTo>
                  <a:pt x="7843" y="751"/>
                  <a:pt x="7843" y="844"/>
                  <a:pt x="7812" y="938"/>
                </a:cubicBezTo>
                <a:cubicBezTo>
                  <a:pt x="7812" y="938"/>
                  <a:pt x="7812" y="938"/>
                  <a:pt x="7874" y="938"/>
                </a:cubicBezTo>
                <a:cubicBezTo>
                  <a:pt x="7968" y="938"/>
                  <a:pt x="8062" y="938"/>
                  <a:pt x="8062" y="938"/>
                </a:cubicBezTo>
                <a:cubicBezTo>
                  <a:pt x="8155" y="938"/>
                  <a:pt x="8249" y="938"/>
                  <a:pt x="8312" y="938"/>
                </a:cubicBezTo>
                <a:cubicBezTo>
                  <a:pt x="8343" y="938"/>
                  <a:pt x="8405" y="969"/>
                  <a:pt x="8437" y="1001"/>
                </a:cubicBezTo>
                <a:cubicBezTo>
                  <a:pt x="8468" y="1032"/>
                  <a:pt x="8530" y="1063"/>
                  <a:pt x="8593" y="1063"/>
                </a:cubicBezTo>
                <a:cubicBezTo>
                  <a:pt x="8624" y="1094"/>
                  <a:pt x="8718" y="1094"/>
                  <a:pt x="8749" y="1063"/>
                </a:cubicBezTo>
                <a:cubicBezTo>
                  <a:pt x="8780" y="1032"/>
                  <a:pt x="8843" y="1032"/>
                  <a:pt x="8905" y="1032"/>
                </a:cubicBezTo>
                <a:cubicBezTo>
                  <a:pt x="8937" y="1032"/>
                  <a:pt x="8999" y="1032"/>
                  <a:pt x="9062" y="1063"/>
                </a:cubicBezTo>
                <a:cubicBezTo>
                  <a:pt x="9093" y="1094"/>
                  <a:pt x="9062" y="1126"/>
                  <a:pt x="9030" y="1126"/>
                </a:cubicBezTo>
                <a:cubicBezTo>
                  <a:pt x="8968" y="1157"/>
                  <a:pt x="8874" y="1219"/>
                  <a:pt x="8812" y="1282"/>
                </a:cubicBezTo>
                <a:cubicBezTo>
                  <a:pt x="8749" y="1344"/>
                  <a:pt x="8749" y="1344"/>
                  <a:pt x="8749" y="1344"/>
                </a:cubicBezTo>
                <a:cubicBezTo>
                  <a:pt x="8687" y="1407"/>
                  <a:pt x="8593" y="1469"/>
                  <a:pt x="8593" y="1501"/>
                </a:cubicBezTo>
                <a:cubicBezTo>
                  <a:pt x="8562" y="1563"/>
                  <a:pt x="8562" y="1563"/>
                  <a:pt x="8624" y="1563"/>
                </a:cubicBezTo>
                <a:cubicBezTo>
                  <a:pt x="8655" y="1563"/>
                  <a:pt x="8718" y="1563"/>
                  <a:pt x="8780" y="1532"/>
                </a:cubicBezTo>
                <a:cubicBezTo>
                  <a:pt x="8812" y="1501"/>
                  <a:pt x="8874" y="1501"/>
                  <a:pt x="8874" y="1532"/>
                </a:cubicBezTo>
                <a:cubicBezTo>
                  <a:pt x="8874" y="1563"/>
                  <a:pt x="8905" y="1563"/>
                  <a:pt x="8937" y="1563"/>
                </a:cubicBezTo>
                <a:cubicBezTo>
                  <a:pt x="8968" y="1563"/>
                  <a:pt x="9030" y="1563"/>
                  <a:pt x="9093" y="1532"/>
                </a:cubicBezTo>
                <a:cubicBezTo>
                  <a:pt x="9124" y="1501"/>
                  <a:pt x="9218" y="1469"/>
                  <a:pt x="9280" y="1438"/>
                </a:cubicBezTo>
                <a:cubicBezTo>
                  <a:pt x="9280" y="1438"/>
                  <a:pt x="9280" y="1438"/>
                  <a:pt x="9280" y="1375"/>
                </a:cubicBezTo>
                <a:cubicBezTo>
                  <a:pt x="9280" y="1344"/>
                  <a:pt x="9405" y="1251"/>
                  <a:pt x="9405" y="1251"/>
                </a:cubicBezTo>
                <a:cubicBezTo>
                  <a:pt x="9468" y="1219"/>
                  <a:pt x="9499" y="1219"/>
                  <a:pt x="9437" y="1313"/>
                </a:cubicBezTo>
                <a:cubicBezTo>
                  <a:pt x="9405" y="1375"/>
                  <a:pt x="9437" y="1469"/>
                  <a:pt x="9499" y="1469"/>
                </a:cubicBezTo>
                <a:cubicBezTo>
                  <a:pt x="9562" y="1469"/>
                  <a:pt x="9624" y="1469"/>
                  <a:pt x="9655" y="1501"/>
                </a:cubicBezTo>
                <a:cubicBezTo>
                  <a:pt x="9687" y="1563"/>
                  <a:pt x="9749" y="1563"/>
                  <a:pt x="9780" y="1563"/>
                </a:cubicBezTo>
                <a:cubicBezTo>
                  <a:pt x="9843" y="1563"/>
                  <a:pt x="9937" y="1532"/>
                  <a:pt x="9999" y="1501"/>
                </a:cubicBezTo>
                <a:cubicBezTo>
                  <a:pt x="10062" y="1438"/>
                  <a:pt x="10155" y="1407"/>
                  <a:pt x="10218" y="1407"/>
                </a:cubicBezTo>
                <a:cubicBezTo>
                  <a:pt x="10280" y="1407"/>
                  <a:pt x="10374" y="1469"/>
                  <a:pt x="10405" y="1501"/>
                </a:cubicBezTo>
                <a:cubicBezTo>
                  <a:pt x="10468" y="1532"/>
                  <a:pt x="10530" y="1594"/>
                  <a:pt x="10530" y="1626"/>
                </a:cubicBezTo>
                <a:cubicBezTo>
                  <a:pt x="10562" y="1626"/>
                  <a:pt x="10499" y="1657"/>
                  <a:pt x="10405" y="1688"/>
                </a:cubicBezTo>
                <a:cubicBezTo>
                  <a:pt x="10343" y="1719"/>
                  <a:pt x="10343" y="1719"/>
                  <a:pt x="10343" y="1719"/>
                </a:cubicBezTo>
                <a:cubicBezTo>
                  <a:pt x="10249" y="1719"/>
                  <a:pt x="10124" y="1751"/>
                  <a:pt x="10093" y="1751"/>
                </a:cubicBezTo>
                <a:cubicBezTo>
                  <a:pt x="10062" y="1751"/>
                  <a:pt x="9999" y="1782"/>
                  <a:pt x="9968" y="1813"/>
                </a:cubicBezTo>
                <a:cubicBezTo>
                  <a:pt x="9937" y="1844"/>
                  <a:pt x="9905" y="1844"/>
                  <a:pt x="9874" y="1844"/>
                </a:cubicBezTo>
                <a:cubicBezTo>
                  <a:pt x="9843" y="1844"/>
                  <a:pt x="9780" y="1907"/>
                  <a:pt x="9749" y="2001"/>
                </a:cubicBezTo>
                <a:cubicBezTo>
                  <a:pt x="9718" y="2032"/>
                  <a:pt x="9718" y="2032"/>
                  <a:pt x="9718" y="2032"/>
                </a:cubicBezTo>
                <a:cubicBezTo>
                  <a:pt x="9655" y="2126"/>
                  <a:pt x="9624" y="2219"/>
                  <a:pt x="9624" y="2219"/>
                </a:cubicBezTo>
                <a:cubicBezTo>
                  <a:pt x="9624" y="2251"/>
                  <a:pt x="9655" y="2219"/>
                  <a:pt x="9718" y="2157"/>
                </a:cubicBezTo>
                <a:cubicBezTo>
                  <a:pt x="9780" y="2094"/>
                  <a:pt x="9811" y="2094"/>
                  <a:pt x="9780" y="2157"/>
                </a:cubicBezTo>
                <a:cubicBezTo>
                  <a:pt x="9780" y="2219"/>
                  <a:pt x="9749" y="2313"/>
                  <a:pt x="9718" y="2344"/>
                </a:cubicBezTo>
                <a:cubicBezTo>
                  <a:pt x="9718" y="2376"/>
                  <a:pt x="9687" y="2500"/>
                  <a:pt x="9687" y="2594"/>
                </a:cubicBezTo>
                <a:cubicBezTo>
                  <a:pt x="9687" y="2594"/>
                  <a:pt x="9655" y="2782"/>
                  <a:pt x="9655" y="2813"/>
                </a:cubicBezTo>
                <a:cubicBezTo>
                  <a:pt x="9655" y="2876"/>
                  <a:pt x="9780" y="3126"/>
                  <a:pt x="9780" y="3126"/>
                </a:cubicBezTo>
                <a:cubicBezTo>
                  <a:pt x="9811" y="3188"/>
                  <a:pt x="9905" y="3251"/>
                  <a:pt x="9968" y="3219"/>
                </a:cubicBezTo>
                <a:cubicBezTo>
                  <a:pt x="10030" y="3188"/>
                  <a:pt x="10093" y="3094"/>
                  <a:pt x="10093" y="3001"/>
                </a:cubicBezTo>
                <a:lnTo>
                  <a:pt x="10093" y="3001"/>
                </a:lnTo>
                <a:cubicBezTo>
                  <a:pt x="10093" y="2907"/>
                  <a:pt x="10093" y="2782"/>
                  <a:pt x="10093" y="2688"/>
                </a:cubicBezTo>
                <a:cubicBezTo>
                  <a:pt x="10093" y="2688"/>
                  <a:pt x="10093" y="2688"/>
                  <a:pt x="10062" y="2563"/>
                </a:cubicBezTo>
                <a:cubicBezTo>
                  <a:pt x="10062" y="2469"/>
                  <a:pt x="10062" y="2344"/>
                  <a:pt x="10062" y="2282"/>
                </a:cubicBezTo>
                <a:cubicBezTo>
                  <a:pt x="10062" y="2219"/>
                  <a:pt x="10124" y="1907"/>
                  <a:pt x="10124" y="1969"/>
                </a:cubicBezTo>
                <a:cubicBezTo>
                  <a:pt x="10124" y="2001"/>
                  <a:pt x="10124" y="2001"/>
                  <a:pt x="10124" y="2001"/>
                </a:cubicBezTo>
                <a:cubicBezTo>
                  <a:pt x="10187" y="2063"/>
                  <a:pt x="10249" y="2094"/>
                  <a:pt x="10280" y="2032"/>
                </a:cubicBezTo>
                <a:cubicBezTo>
                  <a:pt x="10280" y="2001"/>
                  <a:pt x="10312" y="1938"/>
                  <a:pt x="10312" y="1876"/>
                </a:cubicBezTo>
                <a:cubicBezTo>
                  <a:pt x="10343" y="1844"/>
                  <a:pt x="10374" y="1782"/>
                  <a:pt x="10405" y="1782"/>
                </a:cubicBezTo>
                <a:cubicBezTo>
                  <a:pt x="10437" y="1782"/>
                  <a:pt x="10530" y="1813"/>
                  <a:pt x="10624" y="1844"/>
                </a:cubicBezTo>
                <a:cubicBezTo>
                  <a:pt x="10718" y="1876"/>
                  <a:pt x="10780" y="1938"/>
                  <a:pt x="10749" y="2032"/>
                </a:cubicBezTo>
                <a:cubicBezTo>
                  <a:pt x="10749" y="2032"/>
                  <a:pt x="10749" y="2032"/>
                  <a:pt x="10780" y="2063"/>
                </a:cubicBezTo>
                <a:cubicBezTo>
                  <a:pt x="10780" y="2126"/>
                  <a:pt x="10718" y="2313"/>
                  <a:pt x="10718" y="2313"/>
                </a:cubicBezTo>
                <a:cubicBezTo>
                  <a:pt x="10687" y="2407"/>
                  <a:pt x="10687" y="2469"/>
                  <a:pt x="10718" y="2500"/>
                </a:cubicBezTo>
                <a:cubicBezTo>
                  <a:pt x="10749" y="2500"/>
                  <a:pt x="10812" y="2469"/>
                  <a:pt x="10843" y="2407"/>
                </a:cubicBezTo>
                <a:cubicBezTo>
                  <a:pt x="10874" y="2344"/>
                  <a:pt x="10905" y="2282"/>
                  <a:pt x="10937" y="2282"/>
                </a:cubicBezTo>
                <a:cubicBezTo>
                  <a:pt x="10968" y="2251"/>
                  <a:pt x="10999" y="2282"/>
                  <a:pt x="10999" y="2313"/>
                </a:cubicBezTo>
                <a:cubicBezTo>
                  <a:pt x="11030" y="2376"/>
                  <a:pt x="11062" y="2438"/>
                  <a:pt x="11062" y="2532"/>
                </a:cubicBezTo>
                <a:cubicBezTo>
                  <a:pt x="11093" y="2594"/>
                  <a:pt x="11093" y="2719"/>
                  <a:pt x="11062" y="2813"/>
                </a:cubicBezTo>
                <a:cubicBezTo>
                  <a:pt x="11030" y="2907"/>
                  <a:pt x="10999" y="3001"/>
                  <a:pt x="10968" y="3063"/>
                </a:cubicBezTo>
                <a:cubicBezTo>
                  <a:pt x="10968" y="3094"/>
                  <a:pt x="11030" y="3157"/>
                  <a:pt x="11124" y="3157"/>
                </a:cubicBezTo>
                <a:cubicBezTo>
                  <a:pt x="11187" y="3188"/>
                  <a:pt x="11187" y="3188"/>
                  <a:pt x="11187" y="3188"/>
                </a:cubicBezTo>
                <a:cubicBezTo>
                  <a:pt x="11280" y="3188"/>
                  <a:pt x="11405" y="3157"/>
                  <a:pt x="11499" y="3094"/>
                </a:cubicBezTo>
                <a:cubicBezTo>
                  <a:pt x="11655" y="2938"/>
                  <a:pt x="11655" y="2938"/>
                  <a:pt x="11655" y="2938"/>
                </a:cubicBezTo>
                <a:cubicBezTo>
                  <a:pt x="11718" y="2876"/>
                  <a:pt x="11843" y="2782"/>
                  <a:pt x="11905" y="2719"/>
                </a:cubicBezTo>
                <a:cubicBezTo>
                  <a:pt x="11968" y="2688"/>
                  <a:pt x="12030" y="2594"/>
                  <a:pt x="12062" y="2563"/>
                </a:cubicBezTo>
                <a:cubicBezTo>
                  <a:pt x="12062" y="2563"/>
                  <a:pt x="12062" y="2500"/>
                  <a:pt x="12030" y="2469"/>
                </a:cubicBezTo>
                <a:cubicBezTo>
                  <a:pt x="11999" y="2438"/>
                  <a:pt x="11999" y="2407"/>
                  <a:pt x="12030" y="2376"/>
                </a:cubicBezTo>
                <a:cubicBezTo>
                  <a:pt x="12062" y="2376"/>
                  <a:pt x="12155" y="2344"/>
                  <a:pt x="12249" y="2344"/>
                </a:cubicBezTo>
                <a:cubicBezTo>
                  <a:pt x="12280" y="2344"/>
                  <a:pt x="12280" y="2344"/>
                  <a:pt x="12280" y="2344"/>
                </a:cubicBezTo>
                <a:cubicBezTo>
                  <a:pt x="12374" y="2344"/>
                  <a:pt x="12499" y="2282"/>
                  <a:pt x="12562" y="2251"/>
                </a:cubicBezTo>
                <a:cubicBezTo>
                  <a:pt x="12624" y="2188"/>
                  <a:pt x="12655" y="2094"/>
                  <a:pt x="12655" y="2063"/>
                </a:cubicBezTo>
                <a:cubicBezTo>
                  <a:pt x="12655" y="2001"/>
                  <a:pt x="12624" y="1969"/>
                  <a:pt x="12593" y="1969"/>
                </a:cubicBezTo>
                <a:cubicBezTo>
                  <a:pt x="12562" y="1969"/>
                  <a:pt x="12562" y="1938"/>
                  <a:pt x="12593" y="1907"/>
                </a:cubicBezTo>
                <a:cubicBezTo>
                  <a:pt x="12624" y="1876"/>
                  <a:pt x="12687" y="1813"/>
                  <a:pt x="12718" y="1782"/>
                </a:cubicBezTo>
                <a:cubicBezTo>
                  <a:pt x="12749" y="1719"/>
                  <a:pt x="12812" y="1657"/>
                  <a:pt x="12874" y="1594"/>
                </a:cubicBezTo>
                <a:lnTo>
                  <a:pt x="12874" y="1594"/>
                </a:lnTo>
                <a:cubicBezTo>
                  <a:pt x="12937" y="1532"/>
                  <a:pt x="13093" y="1469"/>
                  <a:pt x="13155" y="1469"/>
                </a:cubicBezTo>
                <a:cubicBezTo>
                  <a:pt x="13187" y="1469"/>
                  <a:pt x="13187" y="1469"/>
                  <a:pt x="13187" y="1469"/>
                </a:cubicBezTo>
                <a:cubicBezTo>
                  <a:pt x="13280" y="1469"/>
                  <a:pt x="13405" y="1438"/>
                  <a:pt x="13437" y="1407"/>
                </a:cubicBezTo>
                <a:cubicBezTo>
                  <a:pt x="13499" y="1375"/>
                  <a:pt x="13593" y="1344"/>
                  <a:pt x="13624" y="1344"/>
                </a:cubicBezTo>
                <a:cubicBezTo>
                  <a:pt x="13687" y="1344"/>
                  <a:pt x="13718" y="1313"/>
                  <a:pt x="13718" y="1282"/>
                </a:cubicBezTo>
                <a:cubicBezTo>
                  <a:pt x="13718" y="1251"/>
                  <a:pt x="13749" y="1188"/>
                  <a:pt x="13812" y="1157"/>
                </a:cubicBezTo>
                <a:cubicBezTo>
                  <a:pt x="13843" y="1157"/>
                  <a:pt x="13874" y="1063"/>
                  <a:pt x="13874" y="969"/>
                </a:cubicBezTo>
                <a:lnTo>
                  <a:pt x="13874" y="969"/>
                </a:lnTo>
                <a:cubicBezTo>
                  <a:pt x="13874" y="876"/>
                  <a:pt x="13905" y="719"/>
                  <a:pt x="13937" y="626"/>
                </a:cubicBezTo>
                <a:cubicBezTo>
                  <a:pt x="13968" y="501"/>
                  <a:pt x="13968" y="501"/>
                  <a:pt x="13968" y="501"/>
                </a:cubicBezTo>
                <a:cubicBezTo>
                  <a:pt x="13999" y="407"/>
                  <a:pt x="14030" y="344"/>
                  <a:pt x="14062" y="344"/>
                </a:cubicBezTo>
                <a:cubicBezTo>
                  <a:pt x="14093" y="376"/>
                  <a:pt x="14155" y="376"/>
                  <a:pt x="14218" y="344"/>
                </a:cubicBezTo>
                <a:cubicBezTo>
                  <a:pt x="14249" y="344"/>
                  <a:pt x="14312" y="313"/>
                  <a:pt x="14343" y="313"/>
                </a:cubicBezTo>
                <a:cubicBezTo>
                  <a:pt x="14374" y="313"/>
                  <a:pt x="14405" y="376"/>
                  <a:pt x="14405" y="407"/>
                </a:cubicBezTo>
                <a:cubicBezTo>
                  <a:pt x="14405" y="438"/>
                  <a:pt x="14405" y="532"/>
                  <a:pt x="14405" y="626"/>
                </a:cubicBezTo>
                <a:cubicBezTo>
                  <a:pt x="14405" y="688"/>
                  <a:pt x="14437" y="751"/>
                  <a:pt x="14468" y="782"/>
                </a:cubicBezTo>
                <a:cubicBezTo>
                  <a:pt x="14530" y="813"/>
                  <a:pt x="14593" y="813"/>
                  <a:pt x="14624" y="782"/>
                </a:cubicBezTo>
                <a:cubicBezTo>
                  <a:pt x="14655" y="751"/>
                  <a:pt x="14687" y="782"/>
                  <a:pt x="14687" y="813"/>
                </a:cubicBezTo>
                <a:cubicBezTo>
                  <a:pt x="14687" y="876"/>
                  <a:pt x="14718" y="907"/>
                  <a:pt x="14749" y="938"/>
                </a:cubicBezTo>
                <a:cubicBezTo>
                  <a:pt x="14812" y="969"/>
                  <a:pt x="14843" y="1032"/>
                  <a:pt x="14843" y="1094"/>
                </a:cubicBezTo>
                <a:cubicBezTo>
                  <a:pt x="14843" y="1126"/>
                  <a:pt x="14780" y="1219"/>
                  <a:pt x="14749" y="1282"/>
                </a:cubicBezTo>
                <a:cubicBezTo>
                  <a:pt x="14687" y="1313"/>
                  <a:pt x="14624" y="1375"/>
                  <a:pt x="14562" y="1375"/>
                </a:cubicBezTo>
                <a:cubicBezTo>
                  <a:pt x="14499" y="1375"/>
                  <a:pt x="14437" y="1375"/>
                  <a:pt x="14437" y="1375"/>
                </a:cubicBezTo>
                <a:cubicBezTo>
                  <a:pt x="14405" y="1375"/>
                  <a:pt x="14374" y="1438"/>
                  <a:pt x="14374" y="1501"/>
                </a:cubicBezTo>
                <a:cubicBezTo>
                  <a:pt x="14374" y="1563"/>
                  <a:pt x="14343" y="1626"/>
                  <a:pt x="14312" y="1626"/>
                </a:cubicBezTo>
                <a:cubicBezTo>
                  <a:pt x="14280" y="1626"/>
                  <a:pt x="14218" y="1688"/>
                  <a:pt x="14187" y="1751"/>
                </a:cubicBezTo>
                <a:cubicBezTo>
                  <a:pt x="14155" y="1813"/>
                  <a:pt x="14124" y="1938"/>
                  <a:pt x="14093" y="2001"/>
                </a:cubicBezTo>
                <a:cubicBezTo>
                  <a:pt x="14093" y="2063"/>
                  <a:pt x="14124" y="2126"/>
                  <a:pt x="14155" y="2126"/>
                </a:cubicBezTo>
                <a:cubicBezTo>
                  <a:pt x="14187" y="2126"/>
                  <a:pt x="14218" y="2157"/>
                  <a:pt x="14218" y="2188"/>
                </a:cubicBezTo>
                <a:cubicBezTo>
                  <a:pt x="14218" y="2219"/>
                  <a:pt x="14249" y="2282"/>
                  <a:pt x="14249" y="2313"/>
                </a:cubicBezTo>
                <a:cubicBezTo>
                  <a:pt x="14280" y="2313"/>
                  <a:pt x="14343" y="2344"/>
                  <a:pt x="14374" y="2313"/>
                </a:cubicBezTo>
                <a:cubicBezTo>
                  <a:pt x="14405" y="2282"/>
                  <a:pt x="14437" y="2313"/>
                  <a:pt x="14405" y="2344"/>
                </a:cubicBezTo>
                <a:cubicBezTo>
                  <a:pt x="14405" y="2376"/>
                  <a:pt x="14343" y="2438"/>
                  <a:pt x="14280" y="2469"/>
                </a:cubicBezTo>
                <a:cubicBezTo>
                  <a:pt x="14187" y="2500"/>
                  <a:pt x="14124" y="2532"/>
                  <a:pt x="14062" y="2532"/>
                </a:cubicBezTo>
                <a:cubicBezTo>
                  <a:pt x="14030" y="2532"/>
                  <a:pt x="13968" y="2532"/>
                  <a:pt x="13905" y="2563"/>
                </a:cubicBezTo>
                <a:cubicBezTo>
                  <a:pt x="13874" y="2594"/>
                  <a:pt x="13812" y="2626"/>
                  <a:pt x="13749" y="2657"/>
                </a:cubicBezTo>
                <a:cubicBezTo>
                  <a:pt x="13718" y="2688"/>
                  <a:pt x="13624" y="2751"/>
                  <a:pt x="13593" y="2782"/>
                </a:cubicBezTo>
                <a:cubicBezTo>
                  <a:pt x="13530" y="2844"/>
                  <a:pt x="13562" y="2876"/>
                  <a:pt x="13624" y="2844"/>
                </a:cubicBezTo>
                <a:cubicBezTo>
                  <a:pt x="13718" y="2844"/>
                  <a:pt x="13780" y="2813"/>
                  <a:pt x="13812" y="2782"/>
                </a:cubicBezTo>
                <a:cubicBezTo>
                  <a:pt x="13812" y="2751"/>
                  <a:pt x="13874" y="2719"/>
                  <a:pt x="13905" y="2719"/>
                </a:cubicBezTo>
                <a:cubicBezTo>
                  <a:pt x="13937" y="2719"/>
                  <a:pt x="13968" y="2751"/>
                  <a:pt x="13937" y="2751"/>
                </a:cubicBezTo>
                <a:cubicBezTo>
                  <a:pt x="13937" y="2782"/>
                  <a:pt x="13874" y="2844"/>
                  <a:pt x="13843" y="2876"/>
                </a:cubicBezTo>
                <a:cubicBezTo>
                  <a:pt x="13780" y="2907"/>
                  <a:pt x="13718" y="2938"/>
                  <a:pt x="13624" y="2969"/>
                </a:cubicBezTo>
                <a:cubicBezTo>
                  <a:pt x="13562" y="3001"/>
                  <a:pt x="13530" y="3063"/>
                  <a:pt x="13530" y="3126"/>
                </a:cubicBezTo>
                <a:cubicBezTo>
                  <a:pt x="13530" y="3219"/>
                  <a:pt x="13530" y="3344"/>
                  <a:pt x="13499" y="3438"/>
                </a:cubicBezTo>
                <a:cubicBezTo>
                  <a:pt x="13499" y="3532"/>
                  <a:pt x="13468" y="3594"/>
                  <a:pt x="13437" y="3594"/>
                </a:cubicBezTo>
                <a:cubicBezTo>
                  <a:pt x="13405" y="3594"/>
                  <a:pt x="13374" y="3594"/>
                  <a:pt x="13343" y="3594"/>
                </a:cubicBezTo>
                <a:cubicBezTo>
                  <a:pt x="13343" y="3594"/>
                  <a:pt x="13312" y="3626"/>
                  <a:pt x="13312" y="3657"/>
                </a:cubicBezTo>
                <a:cubicBezTo>
                  <a:pt x="13343" y="3688"/>
                  <a:pt x="13343" y="3751"/>
                  <a:pt x="13374" y="3813"/>
                </a:cubicBezTo>
                <a:cubicBezTo>
                  <a:pt x="13374" y="3844"/>
                  <a:pt x="13374" y="3907"/>
                  <a:pt x="13374" y="3938"/>
                </a:cubicBezTo>
                <a:cubicBezTo>
                  <a:pt x="13374" y="4001"/>
                  <a:pt x="13343" y="4063"/>
                  <a:pt x="13343" y="4126"/>
                </a:cubicBezTo>
                <a:cubicBezTo>
                  <a:pt x="13312" y="4188"/>
                  <a:pt x="13280" y="4251"/>
                  <a:pt x="13280" y="4251"/>
                </a:cubicBezTo>
                <a:cubicBezTo>
                  <a:pt x="13249" y="4282"/>
                  <a:pt x="13249" y="4251"/>
                  <a:pt x="13249" y="4188"/>
                </a:cubicBezTo>
                <a:cubicBezTo>
                  <a:pt x="13249" y="4126"/>
                  <a:pt x="13218" y="4032"/>
                  <a:pt x="13218" y="4001"/>
                </a:cubicBezTo>
                <a:cubicBezTo>
                  <a:pt x="13187" y="3969"/>
                  <a:pt x="13155" y="3969"/>
                  <a:pt x="13093" y="3969"/>
                </a:cubicBezTo>
                <a:cubicBezTo>
                  <a:pt x="13093" y="3969"/>
                  <a:pt x="13093" y="3969"/>
                  <a:pt x="13093" y="3907"/>
                </a:cubicBezTo>
                <a:cubicBezTo>
                  <a:pt x="13093" y="3844"/>
                  <a:pt x="13062" y="3844"/>
                  <a:pt x="13062" y="3844"/>
                </a:cubicBezTo>
                <a:cubicBezTo>
                  <a:pt x="13030" y="3844"/>
                  <a:pt x="12999" y="3876"/>
                  <a:pt x="13030" y="3938"/>
                </a:cubicBezTo>
                <a:cubicBezTo>
                  <a:pt x="13030" y="4001"/>
                  <a:pt x="13030" y="4063"/>
                  <a:pt x="13062" y="4094"/>
                </a:cubicBezTo>
                <a:cubicBezTo>
                  <a:pt x="13062" y="4126"/>
                  <a:pt x="13093" y="4157"/>
                  <a:pt x="13093" y="4219"/>
                </a:cubicBezTo>
                <a:cubicBezTo>
                  <a:pt x="13093" y="4251"/>
                  <a:pt x="13124" y="4313"/>
                  <a:pt x="13124" y="4344"/>
                </a:cubicBezTo>
                <a:cubicBezTo>
                  <a:pt x="13155" y="4376"/>
                  <a:pt x="13187" y="4407"/>
                  <a:pt x="13218" y="4407"/>
                </a:cubicBezTo>
                <a:cubicBezTo>
                  <a:pt x="13249" y="4407"/>
                  <a:pt x="13280" y="4438"/>
                  <a:pt x="13280" y="4469"/>
                </a:cubicBezTo>
                <a:cubicBezTo>
                  <a:pt x="13280" y="4501"/>
                  <a:pt x="13312" y="4532"/>
                  <a:pt x="13312" y="4563"/>
                </a:cubicBezTo>
                <a:cubicBezTo>
                  <a:pt x="13343" y="4593"/>
                  <a:pt x="13312" y="4625"/>
                  <a:pt x="13249" y="4687"/>
                </a:cubicBezTo>
                <a:cubicBezTo>
                  <a:pt x="13218" y="4718"/>
                  <a:pt x="13218" y="4750"/>
                  <a:pt x="13249" y="4750"/>
                </a:cubicBezTo>
                <a:cubicBezTo>
                  <a:pt x="13312" y="4750"/>
                  <a:pt x="13374" y="4750"/>
                  <a:pt x="13405" y="4750"/>
                </a:cubicBezTo>
                <a:cubicBezTo>
                  <a:pt x="13468" y="4750"/>
                  <a:pt x="13468" y="4781"/>
                  <a:pt x="13437" y="4812"/>
                </a:cubicBezTo>
                <a:cubicBezTo>
                  <a:pt x="13437" y="4843"/>
                  <a:pt x="13405" y="4875"/>
                  <a:pt x="13374" y="4937"/>
                </a:cubicBezTo>
                <a:cubicBezTo>
                  <a:pt x="13374" y="4968"/>
                  <a:pt x="13343" y="5000"/>
                  <a:pt x="13312" y="5031"/>
                </a:cubicBezTo>
                <a:cubicBezTo>
                  <a:pt x="13312" y="5031"/>
                  <a:pt x="13312" y="5031"/>
                  <a:pt x="13280" y="5000"/>
                </a:cubicBezTo>
                <a:cubicBezTo>
                  <a:pt x="13249" y="4968"/>
                  <a:pt x="13249" y="4968"/>
                  <a:pt x="13249" y="4968"/>
                </a:cubicBezTo>
                <a:cubicBezTo>
                  <a:pt x="13187" y="5000"/>
                  <a:pt x="13187" y="5031"/>
                  <a:pt x="13187" y="5062"/>
                </a:cubicBezTo>
                <a:cubicBezTo>
                  <a:pt x="13187" y="5125"/>
                  <a:pt x="13218" y="5156"/>
                  <a:pt x="13249" y="5156"/>
                </a:cubicBezTo>
                <a:cubicBezTo>
                  <a:pt x="13280" y="5156"/>
                  <a:pt x="13312" y="5125"/>
                  <a:pt x="13343" y="5125"/>
                </a:cubicBezTo>
                <a:cubicBezTo>
                  <a:pt x="13343" y="5093"/>
                  <a:pt x="13374" y="5093"/>
                  <a:pt x="13405" y="5125"/>
                </a:cubicBezTo>
                <a:cubicBezTo>
                  <a:pt x="13405" y="5125"/>
                  <a:pt x="13374" y="5187"/>
                  <a:pt x="13343" y="5187"/>
                </a:cubicBezTo>
                <a:cubicBezTo>
                  <a:pt x="13280" y="5218"/>
                  <a:pt x="13218" y="5281"/>
                  <a:pt x="13187" y="5281"/>
                </a:cubicBezTo>
                <a:cubicBezTo>
                  <a:pt x="13155" y="5312"/>
                  <a:pt x="13062" y="5375"/>
                  <a:pt x="13030" y="5406"/>
                </a:cubicBezTo>
                <a:cubicBezTo>
                  <a:pt x="13030" y="5406"/>
                  <a:pt x="13030" y="5406"/>
                  <a:pt x="12999" y="5468"/>
                </a:cubicBezTo>
                <a:cubicBezTo>
                  <a:pt x="12999" y="5500"/>
                  <a:pt x="12999" y="5500"/>
                  <a:pt x="12999" y="5500"/>
                </a:cubicBezTo>
                <a:cubicBezTo>
                  <a:pt x="12937" y="5562"/>
                  <a:pt x="12874" y="5625"/>
                  <a:pt x="12812" y="5656"/>
                </a:cubicBezTo>
                <a:cubicBezTo>
                  <a:pt x="12780" y="5656"/>
                  <a:pt x="12718" y="5718"/>
                  <a:pt x="12687" y="5750"/>
                </a:cubicBezTo>
                <a:cubicBezTo>
                  <a:pt x="12624" y="5812"/>
                  <a:pt x="12593" y="5875"/>
                  <a:pt x="12562" y="5937"/>
                </a:cubicBezTo>
                <a:cubicBezTo>
                  <a:pt x="12562" y="5968"/>
                  <a:pt x="12499" y="6062"/>
                  <a:pt x="12468" y="6125"/>
                </a:cubicBezTo>
                <a:cubicBezTo>
                  <a:pt x="12437" y="6156"/>
                  <a:pt x="12374" y="6187"/>
                  <a:pt x="12343" y="6187"/>
                </a:cubicBezTo>
                <a:cubicBezTo>
                  <a:pt x="12312" y="6187"/>
                  <a:pt x="12249" y="6249"/>
                  <a:pt x="12218" y="6312"/>
                </a:cubicBezTo>
                <a:cubicBezTo>
                  <a:pt x="12155" y="6406"/>
                  <a:pt x="12155" y="6500"/>
                  <a:pt x="12155" y="6562"/>
                </a:cubicBezTo>
                <a:cubicBezTo>
                  <a:pt x="12155" y="6625"/>
                  <a:pt x="12124" y="6718"/>
                  <a:pt x="12124" y="6750"/>
                </a:cubicBezTo>
                <a:cubicBezTo>
                  <a:pt x="12093" y="6781"/>
                  <a:pt x="12093" y="6875"/>
                  <a:pt x="12093" y="6937"/>
                </a:cubicBezTo>
                <a:cubicBezTo>
                  <a:pt x="12124" y="7000"/>
                  <a:pt x="12155" y="7125"/>
                  <a:pt x="12218" y="7187"/>
                </a:cubicBezTo>
                <a:cubicBezTo>
                  <a:pt x="12249" y="7281"/>
                  <a:pt x="12312" y="7374"/>
                  <a:pt x="12374" y="7437"/>
                </a:cubicBezTo>
                <a:cubicBezTo>
                  <a:pt x="12437" y="7500"/>
                  <a:pt x="12468" y="7562"/>
                  <a:pt x="12468" y="7625"/>
                </a:cubicBezTo>
                <a:cubicBezTo>
                  <a:pt x="12499" y="7656"/>
                  <a:pt x="12530" y="7718"/>
                  <a:pt x="12530" y="7781"/>
                </a:cubicBezTo>
                <a:cubicBezTo>
                  <a:pt x="12562" y="7843"/>
                  <a:pt x="12624" y="7906"/>
                  <a:pt x="12687" y="7968"/>
                </a:cubicBezTo>
                <a:cubicBezTo>
                  <a:pt x="12718" y="8031"/>
                  <a:pt x="12780" y="8125"/>
                  <a:pt x="12780" y="8156"/>
                </a:cubicBezTo>
                <a:cubicBezTo>
                  <a:pt x="12780" y="8187"/>
                  <a:pt x="12812" y="8312"/>
                  <a:pt x="12812" y="8375"/>
                </a:cubicBezTo>
                <a:cubicBezTo>
                  <a:pt x="12843" y="8468"/>
                  <a:pt x="12843" y="8593"/>
                  <a:pt x="12843" y="8687"/>
                </a:cubicBezTo>
                <a:cubicBezTo>
                  <a:pt x="12843" y="8687"/>
                  <a:pt x="12843" y="8718"/>
                  <a:pt x="12843" y="8781"/>
                </a:cubicBezTo>
                <a:cubicBezTo>
                  <a:pt x="12843" y="8843"/>
                  <a:pt x="12843" y="8843"/>
                  <a:pt x="12843" y="8843"/>
                </a:cubicBezTo>
                <a:cubicBezTo>
                  <a:pt x="12812" y="8906"/>
                  <a:pt x="12780" y="8937"/>
                  <a:pt x="12749" y="8937"/>
                </a:cubicBezTo>
                <a:cubicBezTo>
                  <a:pt x="12718" y="8937"/>
                  <a:pt x="12687" y="8906"/>
                  <a:pt x="12655" y="8875"/>
                </a:cubicBezTo>
                <a:cubicBezTo>
                  <a:pt x="12624" y="8843"/>
                  <a:pt x="12593" y="8812"/>
                  <a:pt x="12562" y="8781"/>
                </a:cubicBezTo>
                <a:cubicBezTo>
                  <a:pt x="12530" y="8781"/>
                  <a:pt x="12499" y="8750"/>
                  <a:pt x="12468" y="8718"/>
                </a:cubicBezTo>
                <a:cubicBezTo>
                  <a:pt x="12437" y="8718"/>
                  <a:pt x="12374" y="8687"/>
                  <a:pt x="12280" y="8687"/>
                </a:cubicBezTo>
                <a:cubicBezTo>
                  <a:pt x="12280" y="8687"/>
                  <a:pt x="12280" y="8687"/>
                  <a:pt x="12280" y="8593"/>
                </a:cubicBezTo>
                <a:cubicBezTo>
                  <a:pt x="12280" y="8531"/>
                  <a:pt x="12249" y="8499"/>
                  <a:pt x="12249" y="8499"/>
                </a:cubicBezTo>
                <a:cubicBezTo>
                  <a:pt x="12187" y="8437"/>
                  <a:pt x="12093" y="8375"/>
                  <a:pt x="12062" y="8312"/>
                </a:cubicBezTo>
                <a:cubicBezTo>
                  <a:pt x="12030" y="8281"/>
                  <a:pt x="11968" y="8218"/>
                  <a:pt x="11968" y="8187"/>
                </a:cubicBezTo>
                <a:cubicBezTo>
                  <a:pt x="11937" y="8156"/>
                  <a:pt x="11905" y="8093"/>
                  <a:pt x="11874" y="8062"/>
                </a:cubicBezTo>
                <a:cubicBezTo>
                  <a:pt x="11874" y="8031"/>
                  <a:pt x="11843" y="7968"/>
                  <a:pt x="11843" y="7937"/>
                </a:cubicBezTo>
                <a:cubicBezTo>
                  <a:pt x="11874" y="7906"/>
                  <a:pt x="11874" y="7843"/>
                  <a:pt x="11874" y="7812"/>
                </a:cubicBezTo>
                <a:cubicBezTo>
                  <a:pt x="11874" y="7750"/>
                  <a:pt x="11843" y="7687"/>
                  <a:pt x="11843" y="7656"/>
                </a:cubicBezTo>
                <a:cubicBezTo>
                  <a:pt x="11843" y="7625"/>
                  <a:pt x="11780" y="7562"/>
                  <a:pt x="11749" y="7562"/>
                </a:cubicBezTo>
                <a:cubicBezTo>
                  <a:pt x="11749" y="7531"/>
                  <a:pt x="11687" y="7500"/>
                  <a:pt x="11655" y="7468"/>
                </a:cubicBezTo>
                <a:cubicBezTo>
                  <a:pt x="11624" y="7437"/>
                  <a:pt x="11562" y="7374"/>
                  <a:pt x="11499" y="7343"/>
                </a:cubicBezTo>
                <a:cubicBezTo>
                  <a:pt x="11468" y="7312"/>
                  <a:pt x="11405" y="7281"/>
                  <a:pt x="11343" y="7281"/>
                </a:cubicBezTo>
                <a:cubicBezTo>
                  <a:pt x="11312" y="7281"/>
                  <a:pt x="11249" y="7281"/>
                  <a:pt x="11187" y="7312"/>
                </a:cubicBezTo>
                <a:cubicBezTo>
                  <a:pt x="11187" y="7312"/>
                  <a:pt x="11187" y="7312"/>
                  <a:pt x="11155" y="7374"/>
                </a:cubicBezTo>
                <a:cubicBezTo>
                  <a:pt x="11155" y="7406"/>
                  <a:pt x="11155" y="7406"/>
                  <a:pt x="11155" y="7406"/>
                </a:cubicBezTo>
                <a:cubicBezTo>
                  <a:pt x="11062" y="7437"/>
                  <a:pt x="10968" y="7468"/>
                  <a:pt x="10937" y="7437"/>
                </a:cubicBezTo>
                <a:cubicBezTo>
                  <a:pt x="10905" y="7406"/>
                  <a:pt x="10843" y="7343"/>
                  <a:pt x="10812" y="7312"/>
                </a:cubicBezTo>
                <a:cubicBezTo>
                  <a:pt x="10749" y="7281"/>
                  <a:pt x="10687" y="7250"/>
                  <a:pt x="10655" y="7218"/>
                </a:cubicBezTo>
                <a:cubicBezTo>
                  <a:pt x="10624" y="7218"/>
                  <a:pt x="10562" y="7218"/>
                  <a:pt x="10499" y="7218"/>
                </a:cubicBezTo>
                <a:cubicBezTo>
                  <a:pt x="10468" y="7218"/>
                  <a:pt x="10374" y="7250"/>
                  <a:pt x="10343" y="7250"/>
                </a:cubicBezTo>
                <a:cubicBezTo>
                  <a:pt x="10280" y="7281"/>
                  <a:pt x="10218" y="7281"/>
                  <a:pt x="10218" y="7250"/>
                </a:cubicBezTo>
                <a:cubicBezTo>
                  <a:pt x="10187" y="7218"/>
                  <a:pt x="10124" y="7187"/>
                  <a:pt x="10124" y="7187"/>
                </a:cubicBezTo>
                <a:cubicBezTo>
                  <a:pt x="10093" y="7187"/>
                  <a:pt x="10062" y="7187"/>
                  <a:pt x="10062" y="7218"/>
                </a:cubicBezTo>
                <a:cubicBezTo>
                  <a:pt x="10062" y="7250"/>
                  <a:pt x="10030" y="7281"/>
                  <a:pt x="9999" y="7281"/>
                </a:cubicBezTo>
                <a:cubicBezTo>
                  <a:pt x="9968" y="7312"/>
                  <a:pt x="9874" y="7343"/>
                  <a:pt x="9811" y="7343"/>
                </a:cubicBezTo>
                <a:cubicBezTo>
                  <a:pt x="9749" y="7343"/>
                  <a:pt x="9655" y="7374"/>
                  <a:pt x="9624" y="7406"/>
                </a:cubicBezTo>
                <a:cubicBezTo>
                  <a:pt x="9562" y="7468"/>
                  <a:pt x="9562" y="7468"/>
                  <a:pt x="9624" y="7468"/>
                </a:cubicBezTo>
                <a:cubicBezTo>
                  <a:pt x="9655" y="7468"/>
                  <a:pt x="9687" y="7500"/>
                  <a:pt x="9655" y="7531"/>
                </a:cubicBezTo>
                <a:cubicBezTo>
                  <a:pt x="9655" y="7562"/>
                  <a:pt x="9624" y="7593"/>
                  <a:pt x="9655" y="7625"/>
                </a:cubicBezTo>
                <a:cubicBezTo>
                  <a:pt x="9655" y="7656"/>
                  <a:pt x="9687" y="7687"/>
                  <a:pt x="9718" y="7687"/>
                </a:cubicBezTo>
                <a:cubicBezTo>
                  <a:pt x="9749" y="7687"/>
                  <a:pt x="9780" y="7687"/>
                  <a:pt x="9811" y="7718"/>
                </a:cubicBezTo>
                <a:cubicBezTo>
                  <a:pt x="9843" y="7750"/>
                  <a:pt x="9811" y="7781"/>
                  <a:pt x="9780" y="7812"/>
                </a:cubicBezTo>
                <a:cubicBezTo>
                  <a:pt x="9780" y="7843"/>
                  <a:pt x="9718" y="7843"/>
                  <a:pt x="9718" y="7812"/>
                </a:cubicBezTo>
                <a:cubicBezTo>
                  <a:pt x="9687" y="7781"/>
                  <a:pt x="9655" y="7750"/>
                  <a:pt x="9624" y="7718"/>
                </a:cubicBezTo>
                <a:cubicBezTo>
                  <a:pt x="9562" y="7718"/>
                  <a:pt x="9530" y="7718"/>
                  <a:pt x="9499" y="7750"/>
                </a:cubicBezTo>
                <a:cubicBezTo>
                  <a:pt x="9468" y="7781"/>
                  <a:pt x="9405" y="7812"/>
                  <a:pt x="9374" y="7812"/>
                </a:cubicBezTo>
                <a:cubicBezTo>
                  <a:pt x="9311" y="7843"/>
                  <a:pt x="9249" y="7843"/>
                  <a:pt x="9218" y="7843"/>
                </a:cubicBezTo>
                <a:cubicBezTo>
                  <a:pt x="9218" y="7843"/>
                  <a:pt x="9218" y="7843"/>
                  <a:pt x="9187" y="7812"/>
                </a:cubicBezTo>
                <a:cubicBezTo>
                  <a:pt x="9155" y="7812"/>
                  <a:pt x="9155" y="7812"/>
                  <a:pt x="9155" y="7812"/>
                </a:cubicBezTo>
                <a:cubicBezTo>
                  <a:pt x="9124" y="7750"/>
                  <a:pt x="9062" y="7687"/>
                  <a:pt x="9030" y="7687"/>
                </a:cubicBezTo>
                <a:cubicBezTo>
                  <a:pt x="8999" y="7656"/>
                  <a:pt x="8905" y="7625"/>
                  <a:pt x="8843" y="7593"/>
                </a:cubicBezTo>
                <a:cubicBezTo>
                  <a:pt x="8843" y="7593"/>
                  <a:pt x="8843" y="7593"/>
                  <a:pt x="8843" y="7656"/>
                </a:cubicBezTo>
                <a:cubicBezTo>
                  <a:pt x="8874" y="7687"/>
                  <a:pt x="8812" y="7687"/>
                  <a:pt x="8749" y="7718"/>
                </a:cubicBezTo>
                <a:cubicBezTo>
                  <a:pt x="8718" y="7718"/>
                  <a:pt x="8624" y="7718"/>
                  <a:pt x="8593" y="7687"/>
                </a:cubicBezTo>
                <a:cubicBezTo>
                  <a:pt x="8562" y="7687"/>
                  <a:pt x="8499" y="7656"/>
                  <a:pt x="8468" y="7656"/>
                </a:cubicBezTo>
                <a:cubicBezTo>
                  <a:pt x="8437" y="7656"/>
                  <a:pt x="8374" y="7656"/>
                  <a:pt x="8312" y="7656"/>
                </a:cubicBezTo>
                <a:cubicBezTo>
                  <a:pt x="8280" y="7656"/>
                  <a:pt x="8218" y="7687"/>
                  <a:pt x="8187" y="7687"/>
                </a:cubicBezTo>
                <a:cubicBezTo>
                  <a:pt x="8155" y="7718"/>
                  <a:pt x="8093" y="7718"/>
                  <a:pt x="8062" y="7687"/>
                </a:cubicBezTo>
                <a:cubicBezTo>
                  <a:pt x="8062" y="7656"/>
                  <a:pt x="8030" y="7656"/>
                  <a:pt x="7999" y="7687"/>
                </a:cubicBezTo>
                <a:cubicBezTo>
                  <a:pt x="7999" y="7750"/>
                  <a:pt x="7968" y="7781"/>
                  <a:pt x="7968" y="7812"/>
                </a:cubicBezTo>
                <a:cubicBezTo>
                  <a:pt x="7968" y="7812"/>
                  <a:pt x="7968" y="7875"/>
                  <a:pt x="7937" y="7906"/>
                </a:cubicBezTo>
                <a:cubicBezTo>
                  <a:pt x="7905" y="7937"/>
                  <a:pt x="7812" y="7968"/>
                  <a:pt x="7749" y="8000"/>
                </a:cubicBezTo>
                <a:cubicBezTo>
                  <a:pt x="7687" y="8000"/>
                  <a:pt x="7593" y="8031"/>
                  <a:pt x="7530" y="8062"/>
                </a:cubicBezTo>
                <a:cubicBezTo>
                  <a:pt x="7499" y="8062"/>
                  <a:pt x="7437" y="8125"/>
                  <a:pt x="7437" y="8156"/>
                </a:cubicBezTo>
                <a:cubicBezTo>
                  <a:pt x="7406" y="8218"/>
                  <a:pt x="7375" y="8250"/>
                  <a:pt x="7344" y="8312"/>
                </a:cubicBezTo>
                <a:cubicBezTo>
                  <a:pt x="7313" y="8343"/>
                  <a:pt x="7250" y="8375"/>
                  <a:pt x="7188" y="8406"/>
                </a:cubicBezTo>
                <a:cubicBezTo>
                  <a:pt x="7156" y="8437"/>
                  <a:pt x="7125" y="8499"/>
                  <a:pt x="7156" y="8562"/>
                </a:cubicBezTo>
                <a:cubicBezTo>
                  <a:pt x="7156" y="8625"/>
                  <a:pt x="7156" y="8687"/>
                  <a:pt x="7156" y="8718"/>
                </a:cubicBezTo>
                <a:cubicBezTo>
                  <a:pt x="7156" y="8750"/>
                  <a:pt x="7156" y="8781"/>
                  <a:pt x="7156" y="8812"/>
                </a:cubicBezTo>
                <a:cubicBezTo>
                  <a:pt x="7188" y="8843"/>
                  <a:pt x="7219" y="8906"/>
                  <a:pt x="7219" y="8937"/>
                </a:cubicBezTo>
                <a:cubicBezTo>
                  <a:pt x="7250" y="8968"/>
                  <a:pt x="7250" y="9031"/>
                  <a:pt x="7250" y="9062"/>
                </a:cubicBezTo>
                <a:cubicBezTo>
                  <a:pt x="7250" y="9093"/>
                  <a:pt x="7219" y="9125"/>
                  <a:pt x="7188" y="9125"/>
                </a:cubicBezTo>
                <a:cubicBezTo>
                  <a:pt x="7156" y="9125"/>
                  <a:pt x="7094" y="9093"/>
                  <a:pt x="7063" y="9062"/>
                </a:cubicBezTo>
                <a:cubicBezTo>
                  <a:pt x="7031" y="9062"/>
                  <a:pt x="6938" y="9000"/>
                  <a:pt x="6844" y="8968"/>
                </a:cubicBezTo>
                <a:cubicBezTo>
                  <a:pt x="6844" y="8968"/>
                  <a:pt x="6750" y="8937"/>
                  <a:pt x="6719" y="8937"/>
                </a:cubicBezTo>
                <a:cubicBezTo>
                  <a:pt x="6656" y="8906"/>
                  <a:pt x="6656" y="8906"/>
                  <a:pt x="6656" y="8906"/>
                </a:cubicBezTo>
                <a:cubicBezTo>
                  <a:pt x="6563" y="8843"/>
                  <a:pt x="6500" y="8718"/>
                  <a:pt x="6469" y="8625"/>
                </a:cubicBezTo>
                <a:cubicBezTo>
                  <a:pt x="6469" y="8593"/>
                  <a:pt x="6469" y="8593"/>
                  <a:pt x="6469" y="8593"/>
                </a:cubicBezTo>
                <a:cubicBezTo>
                  <a:pt x="6438" y="8499"/>
                  <a:pt x="6375" y="8375"/>
                  <a:pt x="6344" y="8343"/>
                </a:cubicBezTo>
                <a:cubicBezTo>
                  <a:pt x="6344" y="8343"/>
                  <a:pt x="6344" y="8343"/>
                  <a:pt x="6344" y="8312"/>
                </a:cubicBezTo>
                <a:cubicBezTo>
                  <a:pt x="6344" y="8250"/>
                  <a:pt x="6344" y="8250"/>
                  <a:pt x="6344" y="8250"/>
                </a:cubicBezTo>
                <a:cubicBezTo>
                  <a:pt x="6313" y="8187"/>
                  <a:pt x="6250" y="8062"/>
                  <a:pt x="6219" y="8000"/>
                </a:cubicBezTo>
                <a:cubicBezTo>
                  <a:pt x="6188" y="7937"/>
                  <a:pt x="6125" y="7843"/>
                  <a:pt x="6063" y="7812"/>
                </a:cubicBezTo>
                <a:cubicBezTo>
                  <a:pt x="6000" y="7750"/>
                  <a:pt x="5906" y="7687"/>
                  <a:pt x="5813" y="7656"/>
                </a:cubicBezTo>
                <a:cubicBezTo>
                  <a:pt x="5750" y="7625"/>
                  <a:pt x="5625" y="7593"/>
                  <a:pt x="5563" y="7562"/>
                </a:cubicBezTo>
                <a:cubicBezTo>
                  <a:pt x="5563" y="7562"/>
                  <a:pt x="5563" y="7562"/>
                  <a:pt x="5531" y="7625"/>
                </a:cubicBezTo>
                <a:cubicBezTo>
                  <a:pt x="5500" y="7687"/>
                  <a:pt x="5375" y="7843"/>
                  <a:pt x="5344" y="7906"/>
                </a:cubicBezTo>
                <a:cubicBezTo>
                  <a:pt x="5344" y="7937"/>
                  <a:pt x="5094" y="7750"/>
                  <a:pt x="5094" y="7750"/>
                </a:cubicBezTo>
                <a:cubicBezTo>
                  <a:pt x="5031" y="7687"/>
                  <a:pt x="4969" y="7593"/>
                  <a:pt x="4969" y="7562"/>
                </a:cubicBezTo>
                <a:cubicBezTo>
                  <a:pt x="4969" y="7500"/>
                  <a:pt x="4969" y="7437"/>
                  <a:pt x="4938" y="7374"/>
                </a:cubicBezTo>
                <a:cubicBezTo>
                  <a:pt x="4906" y="7343"/>
                  <a:pt x="4844" y="7250"/>
                  <a:pt x="4781" y="7218"/>
                </a:cubicBezTo>
                <a:cubicBezTo>
                  <a:pt x="4719" y="7156"/>
                  <a:pt x="4656" y="7093"/>
                  <a:pt x="4594" y="7062"/>
                </a:cubicBezTo>
                <a:cubicBezTo>
                  <a:pt x="4563" y="7031"/>
                  <a:pt x="4500" y="6968"/>
                  <a:pt x="4469" y="6937"/>
                </a:cubicBezTo>
                <a:cubicBezTo>
                  <a:pt x="4438" y="6875"/>
                  <a:pt x="4375" y="6843"/>
                  <a:pt x="4344" y="6812"/>
                </a:cubicBezTo>
                <a:cubicBezTo>
                  <a:pt x="4313" y="6781"/>
                  <a:pt x="4219" y="6750"/>
                  <a:pt x="4125" y="6750"/>
                </a:cubicBezTo>
                <a:cubicBezTo>
                  <a:pt x="4031" y="6750"/>
                  <a:pt x="3938" y="6781"/>
                  <a:pt x="3938" y="6812"/>
                </a:cubicBezTo>
                <a:cubicBezTo>
                  <a:pt x="3906" y="6843"/>
                  <a:pt x="3844" y="6875"/>
                  <a:pt x="3813" y="6875"/>
                </a:cubicBezTo>
                <a:cubicBezTo>
                  <a:pt x="3750" y="6875"/>
                  <a:pt x="3656" y="6875"/>
                  <a:pt x="3563" y="6875"/>
                </a:cubicBezTo>
                <a:cubicBezTo>
                  <a:pt x="3500" y="6843"/>
                  <a:pt x="3344" y="6843"/>
                  <a:pt x="3250" y="6812"/>
                </a:cubicBezTo>
                <a:cubicBezTo>
                  <a:pt x="3219" y="6812"/>
                  <a:pt x="3219" y="6812"/>
                  <a:pt x="3219" y="6812"/>
                </a:cubicBezTo>
                <a:cubicBezTo>
                  <a:pt x="3125" y="6812"/>
                  <a:pt x="2969" y="6781"/>
                  <a:pt x="2906" y="6718"/>
                </a:cubicBezTo>
                <a:cubicBezTo>
                  <a:pt x="2781" y="6656"/>
                  <a:pt x="2781" y="6656"/>
                  <a:pt x="2781" y="6656"/>
                </a:cubicBezTo>
                <a:cubicBezTo>
                  <a:pt x="2688" y="6625"/>
                  <a:pt x="2563" y="6562"/>
                  <a:pt x="2500" y="6500"/>
                </a:cubicBezTo>
                <a:cubicBezTo>
                  <a:pt x="2313" y="6343"/>
                  <a:pt x="2313" y="6343"/>
                  <a:pt x="2313" y="6343"/>
                </a:cubicBezTo>
                <a:cubicBezTo>
                  <a:pt x="2219" y="6312"/>
                  <a:pt x="2125" y="6218"/>
                  <a:pt x="2063" y="6187"/>
                </a:cubicBezTo>
                <a:cubicBezTo>
                  <a:pt x="2031" y="6187"/>
                  <a:pt x="1938" y="6125"/>
                  <a:pt x="1875" y="6125"/>
                </a:cubicBezTo>
                <a:cubicBezTo>
                  <a:pt x="1781" y="6125"/>
                  <a:pt x="1656" y="6093"/>
                  <a:pt x="1563" y="6062"/>
                </a:cubicBezTo>
                <a:cubicBezTo>
                  <a:pt x="1438" y="6062"/>
                  <a:pt x="1438" y="6062"/>
                  <a:pt x="1438" y="6062"/>
                </a:cubicBezTo>
                <a:cubicBezTo>
                  <a:pt x="1344" y="6031"/>
                  <a:pt x="1250" y="5968"/>
                  <a:pt x="1250" y="5906"/>
                </a:cubicBezTo>
                <a:cubicBezTo>
                  <a:pt x="1219" y="5843"/>
                  <a:pt x="1188" y="5718"/>
                  <a:pt x="1156" y="5656"/>
                </a:cubicBezTo>
                <a:cubicBezTo>
                  <a:pt x="1125" y="5625"/>
                  <a:pt x="1063" y="5531"/>
                  <a:pt x="1000" y="5468"/>
                </a:cubicBezTo>
                <a:cubicBezTo>
                  <a:pt x="969" y="5406"/>
                  <a:pt x="875" y="5375"/>
                  <a:pt x="813" y="5406"/>
                </a:cubicBezTo>
                <a:cubicBezTo>
                  <a:pt x="813" y="5406"/>
                  <a:pt x="813" y="5406"/>
                  <a:pt x="813" y="5375"/>
                </a:cubicBezTo>
                <a:cubicBezTo>
                  <a:pt x="813" y="5312"/>
                  <a:pt x="813" y="5312"/>
                  <a:pt x="813" y="5312"/>
                </a:cubicBezTo>
                <a:cubicBezTo>
                  <a:pt x="781" y="5250"/>
                  <a:pt x="688" y="5156"/>
                  <a:pt x="656" y="5156"/>
                </a:cubicBezTo>
                <a:cubicBezTo>
                  <a:pt x="594" y="5156"/>
                  <a:pt x="531" y="5125"/>
                  <a:pt x="500" y="5125"/>
                </a:cubicBezTo>
                <a:cubicBezTo>
                  <a:pt x="469" y="5125"/>
                  <a:pt x="438" y="5093"/>
                  <a:pt x="438" y="5031"/>
                </a:cubicBezTo>
                <a:cubicBezTo>
                  <a:pt x="438" y="4968"/>
                  <a:pt x="438" y="4875"/>
                  <a:pt x="438" y="4843"/>
                </a:cubicBezTo>
                <a:cubicBezTo>
                  <a:pt x="438" y="4812"/>
                  <a:pt x="438" y="4718"/>
                  <a:pt x="406" y="4656"/>
                </a:cubicBezTo>
                <a:cubicBezTo>
                  <a:pt x="375" y="4593"/>
                  <a:pt x="344" y="4501"/>
                  <a:pt x="313" y="4438"/>
                </a:cubicBezTo>
                <a:cubicBezTo>
                  <a:pt x="281" y="4407"/>
                  <a:pt x="250" y="4313"/>
                  <a:pt x="250" y="4282"/>
                </a:cubicBezTo>
                <a:cubicBezTo>
                  <a:pt x="250" y="4251"/>
                  <a:pt x="250" y="4219"/>
                  <a:pt x="250" y="4188"/>
                </a:cubicBezTo>
                <a:cubicBezTo>
                  <a:pt x="250" y="4157"/>
                  <a:pt x="250" y="4126"/>
                  <a:pt x="219" y="4094"/>
                </a:cubicBezTo>
                <a:cubicBezTo>
                  <a:pt x="188" y="4063"/>
                  <a:pt x="188" y="4001"/>
                  <a:pt x="250" y="3938"/>
                </a:cubicBezTo>
                <a:cubicBezTo>
                  <a:pt x="281" y="3907"/>
                  <a:pt x="313" y="3844"/>
                  <a:pt x="344" y="3813"/>
                </a:cubicBezTo>
                <a:cubicBezTo>
                  <a:pt x="344" y="3782"/>
                  <a:pt x="313" y="3751"/>
                  <a:pt x="313" y="3719"/>
                </a:cubicBezTo>
                <a:cubicBezTo>
                  <a:pt x="281" y="3688"/>
                  <a:pt x="250" y="3688"/>
                  <a:pt x="219" y="3688"/>
                </a:cubicBezTo>
                <a:cubicBezTo>
                  <a:pt x="188" y="3719"/>
                  <a:pt x="156" y="3688"/>
                  <a:pt x="125" y="3626"/>
                </a:cubicBezTo>
                <a:cubicBezTo>
                  <a:pt x="94" y="3563"/>
                  <a:pt x="63" y="3501"/>
                  <a:pt x="31" y="3469"/>
                </a:cubicBezTo>
                <a:cubicBezTo>
                  <a:pt x="31" y="3438"/>
                  <a:pt x="0" y="3407"/>
                  <a:pt x="0" y="3344"/>
                </a:cubicBezTo>
                <a:cubicBezTo>
                  <a:pt x="0" y="3313"/>
                  <a:pt x="0" y="3251"/>
                  <a:pt x="0" y="3219"/>
                </a:cubicBezTo>
                <a:cubicBezTo>
                  <a:pt x="0" y="3188"/>
                  <a:pt x="0" y="3157"/>
                  <a:pt x="31" y="3126"/>
                </a:cubicBezTo>
                <a:cubicBezTo>
                  <a:pt x="31" y="3094"/>
                  <a:pt x="63" y="3032"/>
                  <a:pt x="63" y="3032"/>
                </a:cubicBezTo>
                <a:cubicBezTo>
                  <a:pt x="63" y="3001"/>
                  <a:pt x="31" y="2938"/>
                  <a:pt x="31" y="2876"/>
                </a:cubicBezTo>
                <a:cubicBezTo>
                  <a:pt x="0" y="2844"/>
                  <a:pt x="0" y="2782"/>
                  <a:pt x="0" y="2751"/>
                </a:cubicBezTo>
                <a:cubicBezTo>
                  <a:pt x="0" y="2688"/>
                  <a:pt x="0" y="2657"/>
                  <a:pt x="31" y="2626"/>
                </a:cubicBezTo>
                <a:cubicBezTo>
                  <a:pt x="31" y="2626"/>
                  <a:pt x="63" y="2563"/>
                  <a:pt x="94" y="2532"/>
                </a:cubicBezTo>
                <a:cubicBezTo>
                  <a:pt x="125" y="2500"/>
                  <a:pt x="125" y="2438"/>
                  <a:pt x="125" y="2407"/>
                </a:cubicBezTo>
                <a:cubicBezTo>
                  <a:pt x="125" y="2376"/>
                  <a:pt x="125" y="2251"/>
                  <a:pt x="156" y="2157"/>
                </a:cubicBezTo>
                <a:lnTo>
                  <a:pt x="156" y="2157"/>
                </a:lnTo>
                <a:cubicBezTo>
                  <a:pt x="156" y="2063"/>
                  <a:pt x="188" y="1969"/>
                  <a:pt x="188" y="1969"/>
                </a:cubicBezTo>
                <a:cubicBezTo>
                  <a:pt x="219" y="1969"/>
                  <a:pt x="250" y="1938"/>
                  <a:pt x="219" y="1907"/>
                </a:cubicBezTo>
                <a:cubicBezTo>
                  <a:pt x="219" y="1876"/>
                  <a:pt x="219" y="1844"/>
                  <a:pt x="219" y="1813"/>
                </a:cubicBezTo>
                <a:cubicBezTo>
                  <a:pt x="219" y="1782"/>
                  <a:pt x="250" y="1751"/>
                  <a:pt x="281" y="1719"/>
                </a:cubicBezTo>
                <a:cubicBezTo>
                  <a:pt x="281" y="1688"/>
                  <a:pt x="344" y="1626"/>
                  <a:pt x="406" y="1532"/>
                </a:cubicBezTo>
                <a:cubicBezTo>
                  <a:pt x="438" y="1469"/>
                  <a:pt x="500" y="1344"/>
                  <a:pt x="531" y="1313"/>
                </a:cubicBezTo>
                <a:cubicBezTo>
                  <a:pt x="563" y="1251"/>
                  <a:pt x="563" y="1157"/>
                  <a:pt x="594" y="1094"/>
                </a:cubicBezTo>
                <a:cubicBezTo>
                  <a:pt x="594" y="1063"/>
                  <a:pt x="625" y="1001"/>
                  <a:pt x="656" y="969"/>
                </a:cubicBezTo>
                <a:cubicBezTo>
                  <a:pt x="688" y="907"/>
                  <a:pt x="719" y="844"/>
                  <a:pt x="719" y="782"/>
                </a:cubicBezTo>
                <a:cubicBezTo>
                  <a:pt x="719" y="751"/>
                  <a:pt x="750" y="688"/>
                  <a:pt x="781" y="719"/>
                </a:cubicBezTo>
                <a:lnTo>
                  <a:pt x="813" y="688"/>
                </a:lnTo>
                <a:cubicBezTo>
                  <a:pt x="813" y="657"/>
                  <a:pt x="781" y="626"/>
                  <a:pt x="750" y="626"/>
                </a:cubicBezTo>
                <a:cubicBezTo>
                  <a:pt x="750" y="626"/>
                  <a:pt x="719" y="563"/>
                  <a:pt x="719" y="501"/>
                </a:cubicBezTo>
                <a:cubicBezTo>
                  <a:pt x="719" y="438"/>
                  <a:pt x="750" y="376"/>
                  <a:pt x="750" y="313"/>
                </a:cubicBezTo>
                <a:cubicBezTo>
                  <a:pt x="750" y="250"/>
                  <a:pt x="750" y="157"/>
                  <a:pt x="750" y="94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"/>
          <p:cNvGrpSpPr/>
          <p:nvPr/>
        </p:nvGrpSpPr>
        <p:grpSpPr bwMode="auto">
          <a:xfrm>
            <a:off x="4860032" y="1563638"/>
            <a:ext cx="3894088" cy="2428437"/>
            <a:chOff x="220" y="537"/>
            <a:chExt cx="5986" cy="3733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1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 icons</a:t>
            </a:r>
            <a:endParaRPr lang="en-US" dirty="0"/>
          </a:p>
        </p:txBody>
      </p:sp>
      <p:sp>
        <p:nvSpPr>
          <p:cNvPr id="6" name="Freeform 1"/>
          <p:cNvSpPr>
            <a:spLocks noChangeArrowheads="1"/>
          </p:cNvSpPr>
          <p:nvPr/>
        </p:nvSpPr>
        <p:spPr bwMode="auto">
          <a:xfrm>
            <a:off x="4039184" y="3188298"/>
            <a:ext cx="441570" cy="426082"/>
          </a:xfrm>
          <a:custGeom>
            <a:avLst/>
            <a:gdLst>
              <a:gd name="T0" fmla="*/ 726 w 2758"/>
              <a:gd name="T1" fmla="*/ 0 h 2658"/>
              <a:gd name="T2" fmla="*/ 726 w 2758"/>
              <a:gd name="T3" fmla="*/ 0 h 2658"/>
              <a:gd name="T4" fmla="*/ 963 w 2758"/>
              <a:gd name="T5" fmla="*/ 17 h 2658"/>
              <a:gd name="T6" fmla="*/ 1167 w 2758"/>
              <a:gd name="T7" fmla="*/ 101 h 2658"/>
              <a:gd name="T8" fmla="*/ 1353 w 2758"/>
              <a:gd name="T9" fmla="*/ 84 h 2658"/>
              <a:gd name="T10" fmla="*/ 2182 w 2758"/>
              <a:gd name="T11" fmla="*/ 423 h 2658"/>
              <a:gd name="T12" fmla="*/ 2521 w 2758"/>
              <a:gd name="T13" fmla="*/ 1286 h 2658"/>
              <a:gd name="T14" fmla="*/ 2504 w 2758"/>
              <a:gd name="T15" fmla="*/ 1439 h 2658"/>
              <a:gd name="T16" fmla="*/ 2588 w 2758"/>
              <a:gd name="T17" fmla="*/ 1608 h 2658"/>
              <a:gd name="T18" fmla="*/ 1691 w 2758"/>
              <a:gd name="T19" fmla="*/ 2505 h 2658"/>
              <a:gd name="T20" fmla="*/ 1522 w 2758"/>
              <a:gd name="T21" fmla="*/ 2437 h 2658"/>
              <a:gd name="T22" fmla="*/ 1336 w 2758"/>
              <a:gd name="T23" fmla="*/ 2454 h 2658"/>
              <a:gd name="T24" fmla="*/ 523 w 2758"/>
              <a:gd name="T25" fmla="*/ 2116 h 2658"/>
              <a:gd name="T26" fmla="*/ 152 w 2758"/>
              <a:gd name="T27" fmla="*/ 1286 h 2658"/>
              <a:gd name="T28" fmla="*/ 169 w 2758"/>
              <a:gd name="T29" fmla="*/ 1083 h 2658"/>
              <a:gd name="T30" fmla="*/ 84 w 2758"/>
              <a:gd name="T31" fmla="*/ 880 h 2658"/>
              <a:gd name="T32" fmla="*/ 473 w 2758"/>
              <a:gd name="T33" fmla="*/ 68 h 2658"/>
              <a:gd name="T34" fmla="*/ 726 w 2758"/>
              <a:gd name="T35" fmla="*/ 0 h 2658"/>
              <a:gd name="T36" fmla="*/ 777 w 2758"/>
              <a:gd name="T37" fmla="*/ 745 h 2658"/>
              <a:gd name="T38" fmla="*/ 777 w 2758"/>
              <a:gd name="T39" fmla="*/ 745 h 2658"/>
              <a:gd name="T40" fmla="*/ 777 w 2758"/>
              <a:gd name="T41" fmla="*/ 1100 h 2658"/>
              <a:gd name="T42" fmla="*/ 1217 w 2758"/>
              <a:gd name="T43" fmla="*/ 1337 h 2658"/>
              <a:gd name="T44" fmla="*/ 1657 w 2758"/>
              <a:gd name="T45" fmla="*/ 1591 h 2658"/>
              <a:gd name="T46" fmla="*/ 1167 w 2758"/>
              <a:gd name="T47" fmla="*/ 1777 h 2658"/>
              <a:gd name="T48" fmla="*/ 896 w 2758"/>
              <a:gd name="T49" fmla="*/ 1455 h 2658"/>
              <a:gd name="T50" fmla="*/ 726 w 2758"/>
              <a:gd name="T51" fmla="*/ 1523 h 2658"/>
              <a:gd name="T52" fmla="*/ 845 w 2758"/>
              <a:gd name="T53" fmla="*/ 1879 h 2658"/>
              <a:gd name="T54" fmla="*/ 1911 w 2758"/>
              <a:gd name="T55" fmla="*/ 1794 h 2658"/>
              <a:gd name="T56" fmla="*/ 1945 w 2758"/>
              <a:gd name="T57" fmla="*/ 1388 h 2658"/>
              <a:gd name="T58" fmla="*/ 1421 w 2758"/>
              <a:gd name="T59" fmla="*/ 1100 h 2658"/>
              <a:gd name="T60" fmla="*/ 1048 w 2758"/>
              <a:gd name="T61" fmla="*/ 880 h 2658"/>
              <a:gd name="T62" fmla="*/ 1471 w 2758"/>
              <a:gd name="T63" fmla="*/ 745 h 2658"/>
              <a:gd name="T64" fmla="*/ 1742 w 2758"/>
              <a:gd name="T65" fmla="*/ 1016 h 2658"/>
              <a:gd name="T66" fmla="*/ 1894 w 2758"/>
              <a:gd name="T67" fmla="*/ 914 h 2658"/>
              <a:gd name="T68" fmla="*/ 777 w 2758"/>
              <a:gd name="T69" fmla="*/ 745 h 2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58" h="2658">
                <a:moveTo>
                  <a:pt x="726" y="0"/>
                </a:moveTo>
                <a:lnTo>
                  <a:pt x="726" y="0"/>
                </a:lnTo>
                <a:cubicBezTo>
                  <a:pt x="811" y="0"/>
                  <a:pt x="913" y="0"/>
                  <a:pt x="963" y="17"/>
                </a:cubicBezTo>
                <a:cubicBezTo>
                  <a:pt x="1048" y="51"/>
                  <a:pt x="1099" y="84"/>
                  <a:pt x="1167" y="101"/>
                </a:cubicBezTo>
                <a:cubicBezTo>
                  <a:pt x="1234" y="119"/>
                  <a:pt x="1285" y="84"/>
                  <a:pt x="1353" y="84"/>
                </a:cubicBezTo>
                <a:cubicBezTo>
                  <a:pt x="1742" y="84"/>
                  <a:pt x="2013" y="271"/>
                  <a:pt x="2182" y="423"/>
                </a:cubicBezTo>
                <a:cubicBezTo>
                  <a:pt x="2351" y="593"/>
                  <a:pt x="2537" y="914"/>
                  <a:pt x="2521" y="1286"/>
                </a:cubicBezTo>
                <a:cubicBezTo>
                  <a:pt x="2521" y="1337"/>
                  <a:pt x="2504" y="1388"/>
                  <a:pt x="2504" y="1439"/>
                </a:cubicBezTo>
                <a:cubicBezTo>
                  <a:pt x="2521" y="1506"/>
                  <a:pt x="2571" y="1557"/>
                  <a:pt x="2588" y="1608"/>
                </a:cubicBezTo>
                <a:cubicBezTo>
                  <a:pt x="2757" y="2167"/>
                  <a:pt x="2250" y="2657"/>
                  <a:pt x="1691" y="2505"/>
                </a:cubicBezTo>
                <a:cubicBezTo>
                  <a:pt x="1640" y="2488"/>
                  <a:pt x="1590" y="2437"/>
                  <a:pt x="1522" y="2437"/>
                </a:cubicBezTo>
                <a:cubicBezTo>
                  <a:pt x="1454" y="2421"/>
                  <a:pt x="1386" y="2454"/>
                  <a:pt x="1336" y="2454"/>
                </a:cubicBezTo>
                <a:cubicBezTo>
                  <a:pt x="1014" y="2437"/>
                  <a:pt x="709" y="2302"/>
                  <a:pt x="523" y="2116"/>
                </a:cubicBezTo>
                <a:cubicBezTo>
                  <a:pt x="338" y="1947"/>
                  <a:pt x="169" y="1642"/>
                  <a:pt x="152" y="1286"/>
                </a:cubicBezTo>
                <a:cubicBezTo>
                  <a:pt x="152" y="1219"/>
                  <a:pt x="186" y="1151"/>
                  <a:pt x="169" y="1083"/>
                </a:cubicBezTo>
                <a:cubicBezTo>
                  <a:pt x="169" y="1032"/>
                  <a:pt x="118" y="948"/>
                  <a:pt x="84" y="880"/>
                </a:cubicBezTo>
                <a:cubicBezTo>
                  <a:pt x="0" y="508"/>
                  <a:pt x="220" y="186"/>
                  <a:pt x="473" y="68"/>
                </a:cubicBezTo>
                <a:cubicBezTo>
                  <a:pt x="540" y="34"/>
                  <a:pt x="608" y="17"/>
                  <a:pt x="726" y="0"/>
                </a:cubicBezTo>
                <a:close/>
                <a:moveTo>
                  <a:pt x="777" y="745"/>
                </a:moveTo>
                <a:lnTo>
                  <a:pt x="777" y="745"/>
                </a:lnTo>
                <a:cubicBezTo>
                  <a:pt x="726" y="846"/>
                  <a:pt x="709" y="965"/>
                  <a:pt x="777" y="1100"/>
                </a:cubicBezTo>
                <a:cubicBezTo>
                  <a:pt x="845" y="1219"/>
                  <a:pt x="1031" y="1303"/>
                  <a:pt x="1217" y="1337"/>
                </a:cubicBezTo>
                <a:cubicBezTo>
                  <a:pt x="1370" y="1371"/>
                  <a:pt x="1657" y="1405"/>
                  <a:pt x="1657" y="1591"/>
                </a:cubicBezTo>
                <a:cubicBezTo>
                  <a:pt x="1657" y="1777"/>
                  <a:pt x="1353" y="1862"/>
                  <a:pt x="1167" y="1777"/>
                </a:cubicBezTo>
                <a:cubicBezTo>
                  <a:pt x="1048" y="1726"/>
                  <a:pt x="997" y="1489"/>
                  <a:pt x="896" y="1455"/>
                </a:cubicBezTo>
                <a:cubicBezTo>
                  <a:pt x="828" y="1439"/>
                  <a:pt x="744" y="1489"/>
                  <a:pt x="726" y="1523"/>
                </a:cubicBezTo>
                <a:cubicBezTo>
                  <a:pt x="659" y="1642"/>
                  <a:pt x="777" y="1811"/>
                  <a:pt x="845" y="1879"/>
                </a:cubicBezTo>
                <a:cubicBezTo>
                  <a:pt x="1099" y="2116"/>
                  <a:pt x="1725" y="2065"/>
                  <a:pt x="1911" y="1794"/>
                </a:cubicBezTo>
                <a:cubicBezTo>
                  <a:pt x="1962" y="1726"/>
                  <a:pt x="2013" y="1540"/>
                  <a:pt x="1945" y="1388"/>
                </a:cubicBezTo>
                <a:cubicBezTo>
                  <a:pt x="1877" y="1219"/>
                  <a:pt x="1624" y="1151"/>
                  <a:pt x="1421" y="1100"/>
                </a:cubicBezTo>
                <a:cubicBezTo>
                  <a:pt x="1268" y="1066"/>
                  <a:pt x="1048" y="1032"/>
                  <a:pt x="1048" y="880"/>
                </a:cubicBezTo>
                <a:cubicBezTo>
                  <a:pt x="1048" y="728"/>
                  <a:pt x="1336" y="677"/>
                  <a:pt x="1471" y="745"/>
                </a:cubicBezTo>
                <a:cubicBezTo>
                  <a:pt x="1606" y="796"/>
                  <a:pt x="1590" y="999"/>
                  <a:pt x="1742" y="1016"/>
                </a:cubicBezTo>
                <a:cubicBezTo>
                  <a:pt x="1844" y="1016"/>
                  <a:pt x="1877" y="948"/>
                  <a:pt x="1894" y="914"/>
                </a:cubicBezTo>
                <a:cubicBezTo>
                  <a:pt x="1911" y="389"/>
                  <a:pt x="947" y="406"/>
                  <a:pt x="777" y="745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" name="Freeform 2"/>
          <p:cNvSpPr>
            <a:spLocks noChangeArrowheads="1"/>
          </p:cNvSpPr>
          <p:nvPr/>
        </p:nvSpPr>
        <p:spPr bwMode="auto">
          <a:xfrm>
            <a:off x="449581" y="3127209"/>
            <a:ext cx="498527" cy="498592"/>
          </a:xfrm>
          <a:custGeom>
            <a:avLst/>
            <a:gdLst>
              <a:gd name="T0" fmla="*/ 17 w 2506"/>
              <a:gd name="T1" fmla="*/ 0 h 2506"/>
              <a:gd name="T2" fmla="*/ 17 w 2506"/>
              <a:gd name="T3" fmla="*/ 0 h 2506"/>
              <a:gd name="T4" fmla="*/ 2505 w 2506"/>
              <a:gd name="T5" fmla="*/ 0 h 2506"/>
              <a:gd name="T6" fmla="*/ 2505 w 2506"/>
              <a:gd name="T7" fmla="*/ 2505 h 2506"/>
              <a:gd name="T8" fmla="*/ 17 w 2506"/>
              <a:gd name="T9" fmla="*/ 2505 h 2506"/>
              <a:gd name="T10" fmla="*/ 17 w 2506"/>
              <a:gd name="T11" fmla="*/ 17 h 2506"/>
              <a:gd name="T12" fmla="*/ 17 w 2506"/>
              <a:gd name="T13" fmla="*/ 0 h 2506"/>
              <a:gd name="T14" fmla="*/ 1472 w 2506"/>
              <a:gd name="T15" fmla="*/ 305 h 2506"/>
              <a:gd name="T16" fmla="*/ 1472 w 2506"/>
              <a:gd name="T17" fmla="*/ 305 h 2506"/>
              <a:gd name="T18" fmla="*/ 1371 w 2506"/>
              <a:gd name="T19" fmla="*/ 880 h 2506"/>
              <a:gd name="T20" fmla="*/ 1151 w 2506"/>
              <a:gd name="T21" fmla="*/ 880 h 2506"/>
              <a:gd name="T22" fmla="*/ 1151 w 2506"/>
              <a:gd name="T23" fmla="*/ 1252 h 2506"/>
              <a:gd name="T24" fmla="*/ 1388 w 2506"/>
              <a:gd name="T25" fmla="*/ 1252 h 2506"/>
              <a:gd name="T26" fmla="*/ 1388 w 2506"/>
              <a:gd name="T27" fmla="*/ 2319 h 2506"/>
              <a:gd name="T28" fmla="*/ 1828 w 2506"/>
              <a:gd name="T29" fmla="*/ 2319 h 2506"/>
              <a:gd name="T30" fmla="*/ 1828 w 2506"/>
              <a:gd name="T31" fmla="*/ 1252 h 2506"/>
              <a:gd name="T32" fmla="*/ 2115 w 2506"/>
              <a:gd name="T33" fmla="*/ 1252 h 2506"/>
              <a:gd name="T34" fmla="*/ 2166 w 2506"/>
              <a:gd name="T35" fmla="*/ 880 h 2506"/>
              <a:gd name="T36" fmla="*/ 1828 w 2506"/>
              <a:gd name="T37" fmla="*/ 880 h 2506"/>
              <a:gd name="T38" fmla="*/ 1879 w 2506"/>
              <a:gd name="T39" fmla="*/ 559 h 2506"/>
              <a:gd name="T40" fmla="*/ 2166 w 2506"/>
              <a:gd name="T41" fmla="*/ 541 h 2506"/>
              <a:gd name="T42" fmla="*/ 2166 w 2506"/>
              <a:gd name="T43" fmla="*/ 186 h 2506"/>
              <a:gd name="T44" fmla="*/ 1472 w 2506"/>
              <a:gd name="T45" fmla="*/ 305 h 2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06" h="2506">
                <a:moveTo>
                  <a:pt x="17" y="0"/>
                </a:moveTo>
                <a:lnTo>
                  <a:pt x="17" y="0"/>
                </a:lnTo>
                <a:cubicBezTo>
                  <a:pt x="846" y="0"/>
                  <a:pt x="1676" y="0"/>
                  <a:pt x="2505" y="0"/>
                </a:cubicBezTo>
                <a:cubicBezTo>
                  <a:pt x="2505" y="829"/>
                  <a:pt x="2505" y="1659"/>
                  <a:pt x="2505" y="2505"/>
                </a:cubicBezTo>
                <a:cubicBezTo>
                  <a:pt x="1676" y="2505"/>
                  <a:pt x="846" y="2505"/>
                  <a:pt x="17" y="2505"/>
                </a:cubicBezTo>
                <a:cubicBezTo>
                  <a:pt x="17" y="1675"/>
                  <a:pt x="17" y="846"/>
                  <a:pt x="17" y="17"/>
                </a:cubicBezTo>
                <a:cubicBezTo>
                  <a:pt x="17" y="17"/>
                  <a:pt x="0" y="0"/>
                  <a:pt x="17" y="0"/>
                </a:cubicBezTo>
                <a:close/>
                <a:moveTo>
                  <a:pt x="1472" y="305"/>
                </a:moveTo>
                <a:lnTo>
                  <a:pt x="1472" y="305"/>
                </a:lnTo>
                <a:cubicBezTo>
                  <a:pt x="1371" y="423"/>
                  <a:pt x="1388" y="626"/>
                  <a:pt x="1371" y="880"/>
                </a:cubicBezTo>
                <a:cubicBezTo>
                  <a:pt x="1303" y="880"/>
                  <a:pt x="1218" y="880"/>
                  <a:pt x="1151" y="880"/>
                </a:cubicBezTo>
                <a:cubicBezTo>
                  <a:pt x="1151" y="998"/>
                  <a:pt x="1151" y="1117"/>
                  <a:pt x="1151" y="1252"/>
                </a:cubicBezTo>
                <a:cubicBezTo>
                  <a:pt x="1218" y="1252"/>
                  <a:pt x="1320" y="1236"/>
                  <a:pt x="1388" y="1252"/>
                </a:cubicBezTo>
                <a:cubicBezTo>
                  <a:pt x="1388" y="1608"/>
                  <a:pt x="1388" y="1963"/>
                  <a:pt x="1388" y="2319"/>
                </a:cubicBezTo>
                <a:cubicBezTo>
                  <a:pt x="1523" y="2319"/>
                  <a:pt x="1676" y="2319"/>
                  <a:pt x="1828" y="2319"/>
                </a:cubicBezTo>
                <a:cubicBezTo>
                  <a:pt x="1828" y="1963"/>
                  <a:pt x="1828" y="1608"/>
                  <a:pt x="1828" y="1252"/>
                </a:cubicBezTo>
                <a:cubicBezTo>
                  <a:pt x="1930" y="1252"/>
                  <a:pt x="2031" y="1252"/>
                  <a:pt x="2115" y="1252"/>
                </a:cubicBezTo>
                <a:cubicBezTo>
                  <a:pt x="2133" y="1134"/>
                  <a:pt x="2149" y="998"/>
                  <a:pt x="2166" y="880"/>
                </a:cubicBezTo>
                <a:cubicBezTo>
                  <a:pt x="2048" y="880"/>
                  <a:pt x="1946" y="880"/>
                  <a:pt x="1828" y="880"/>
                </a:cubicBezTo>
                <a:cubicBezTo>
                  <a:pt x="1844" y="744"/>
                  <a:pt x="1777" y="592"/>
                  <a:pt x="1879" y="559"/>
                </a:cubicBezTo>
                <a:cubicBezTo>
                  <a:pt x="1946" y="524"/>
                  <a:pt x="2048" y="559"/>
                  <a:pt x="2166" y="541"/>
                </a:cubicBezTo>
                <a:cubicBezTo>
                  <a:pt x="2166" y="423"/>
                  <a:pt x="2166" y="305"/>
                  <a:pt x="2166" y="186"/>
                </a:cubicBezTo>
                <a:cubicBezTo>
                  <a:pt x="1862" y="186"/>
                  <a:pt x="1608" y="152"/>
                  <a:pt x="1472" y="305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8" name="Freeform 3"/>
          <p:cNvSpPr>
            <a:spLocks noChangeArrowheads="1"/>
          </p:cNvSpPr>
          <p:nvPr/>
        </p:nvSpPr>
        <p:spPr bwMode="auto">
          <a:xfrm>
            <a:off x="1728871" y="3151451"/>
            <a:ext cx="218270" cy="469817"/>
          </a:xfrm>
          <a:custGeom>
            <a:avLst/>
            <a:gdLst>
              <a:gd name="T0" fmla="*/ 1015 w 1016"/>
              <a:gd name="T1" fmla="*/ 34 h 2184"/>
              <a:gd name="T2" fmla="*/ 1015 w 1016"/>
              <a:gd name="T3" fmla="*/ 34 h 2184"/>
              <a:gd name="T4" fmla="*/ 1015 w 1016"/>
              <a:gd name="T5" fmla="*/ 406 h 2184"/>
              <a:gd name="T6" fmla="*/ 745 w 1016"/>
              <a:gd name="T7" fmla="*/ 406 h 2184"/>
              <a:gd name="T8" fmla="*/ 677 w 1016"/>
              <a:gd name="T9" fmla="*/ 728 h 2184"/>
              <a:gd name="T10" fmla="*/ 1015 w 1016"/>
              <a:gd name="T11" fmla="*/ 728 h 2184"/>
              <a:gd name="T12" fmla="*/ 982 w 1016"/>
              <a:gd name="T13" fmla="*/ 1101 h 2184"/>
              <a:gd name="T14" fmla="*/ 677 w 1016"/>
              <a:gd name="T15" fmla="*/ 1101 h 2184"/>
              <a:gd name="T16" fmla="*/ 677 w 1016"/>
              <a:gd name="T17" fmla="*/ 2183 h 2184"/>
              <a:gd name="T18" fmla="*/ 237 w 1016"/>
              <a:gd name="T19" fmla="*/ 2183 h 2184"/>
              <a:gd name="T20" fmla="*/ 237 w 1016"/>
              <a:gd name="T21" fmla="*/ 1117 h 2184"/>
              <a:gd name="T22" fmla="*/ 0 w 1016"/>
              <a:gd name="T23" fmla="*/ 1101 h 2184"/>
              <a:gd name="T24" fmla="*/ 0 w 1016"/>
              <a:gd name="T25" fmla="*/ 728 h 2184"/>
              <a:gd name="T26" fmla="*/ 237 w 1016"/>
              <a:gd name="T27" fmla="*/ 728 h 2184"/>
              <a:gd name="T28" fmla="*/ 338 w 1016"/>
              <a:gd name="T29" fmla="*/ 153 h 2184"/>
              <a:gd name="T30" fmla="*/ 1015 w 1016"/>
              <a:gd name="T31" fmla="*/ 34 h 2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2184">
                <a:moveTo>
                  <a:pt x="1015" y="34"/>
                </a:moveTo>
                <a:lnTo>
                  <a:pt x="1015" y="34"/>
                </a:lnTo>
                <a:cubicBezTo>
                  <a:pt x="1015" y="153"/>
                  <a:pt x="1015" y="271"/>
                  <a:pt x="1015" y="406"/>
                </a:cubicBezTo>
                <a:cubicBezTo>
                  <a:pt x="914" y="406"/>
                  <a:pt x="812" y="373"/>
                  <a:pt x="745" y="406"/>
                </a:cubicBezTo>
                <a:cubicBezTo>
                  <a:pt x="643" y="457"/>
                  <a:pt x="711" y="593"/>
                  <a:pt x="677" y="728"/>
                </a:cubicBezTo>
                <a:cubicBezTo>
                  <a:pt x="796" y="728"/>
                  <a:pt x="914" y="728"/>
                  <a:pt x="1015" y="728"/>
                </a:cubicBezTo>
                <a:cubicBezTo>
                  <a:pt x="1015" y="863"/>
                  <a:pt x="999" y="982"/>
                  <a:pt x="982" y="1101"/>
                </a:cubicBezTo>
                <a:cubicBezTo>
                  <a:pt x="880" y="1101"/>
                  <a:pt x="779" y="1101"/>
                  <a:pt x="677" y="1101"/>
                </a:cubicBezTo>
                <a:cubicBezTo>
                  <a:pt x="677" y="1455"/>
                  <a:pt x="677" y="1827"/>
                  <a:pt x="677" y="2183"/>
                </a:cubicBezTo>
                <a:cubicBezTo>
                  <a:pt x="542" y="2183"/>
                  <a:pt x="389" y="2183"/>
                  <a:pt x="237" y="2183"/>
                </a:cubicBezTo>
                <a:cubicBezTo>
                  <a:pt x="237" y="1827"/>
                  <a:pt x="237" y="1472"/>
                  <a:pt x="237" y="1117"/>
                </a:cubicBezTo>
                <a:cubicBezTo>
                  <a:pt x="169" y="1101"/>
                  <a:pt x="84" y="1101"/>
                  <a:pt x="0" y="1101"/>
                </a:cubicBezTo>
                <a:cubicBezTo>
                  <a:pt x="0" y="982"/>
                  <a:pt x="0" y="847"/>
                  <a:pt x="0" y="728"/>
                </a:cubicBezTo>
                <a:cubicBezTo>
                  <a:pt x="84" y="728"/>
                  <a:pt x="153" y="728"/>
                  <a:pt x="237" y="728"/>
                </a:cubicBezTo>
                <a:cubicBezTo>
                  <a:pt x="237" y="491"/>
                  <a:pt x="220" y="288"/>
                  <a:pt x="338" y="153"/>
                </a:cubicBezTo>
                <a:cubicBezTo>
                  <a:pt x="474" y="0"/>
                  <a:pt x="728" y="34"/>
                  <a:pt x="1015" y="34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1675986" y="1504425"/>
            <a:ext cx="463888" cy="518902"/>
            <a:chOff x="2554288" y="4637087"/>
            <a:chExt cx="817562" cy="91440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9" name="Freeform 4"/>
            <p:cNvSpPr>
              <a:spLocks noChangeArrowheads="1"/>
            </p:cNvSpPr>
            <p:nvPr/>
          </p:nvSpPr>
          <p:spPr bwMode="auto">
            <a:xfrm>
              <a:off x="2986088" y="4637087"/>
              <a:ext cx="371475" cy="354013"/>
            </a:xfrm>
            <a:custGeom>
              <a:avLst/>
              <a:gdLst>
                <a:gd name="T0" fmla="*/ 406 w 1033"/>
                <a:gd name="T1" fmla="*/ 51 h 983"/>
                <a:gd name="T2" fmla="*/ 406 w 1033"/>
                <a:gd name="T3" fmla="*/ 51 h 983"/>
                <a:gd name="T4" fmla="*/ 863 w 1033"/>
                <a:gd name="T5" fmla="*/ 660 h 983"/>
                <a:gd name="T6" fmla="*/ 68 w 1033"/>
                <a:gd name="T7" fmla="*/ 559 h 983"/>
                <a:gd name="T8" fmla="*/ 406 w 1033"/>
                <a:gd name="T9" fmla="*/ 51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3" h="983">
                  <a:moveTo>
                    <a:pt x="406" y="51"/>
                  </a:moveTo>
                  <a:lnTo>
                    <a:pt x="406" y="51"/>
                  </a:lnTo>
                  <a:cubicBezTo>
                    <a:pt x="745" y="0"/>
                    <a:pt x="1032" y="321"/>
                    <a:pt x="863" y="660"/>
                  </a:cubicBezTo>
                  <a:cubicBezTo>
                    <a:pt x="694" y="982"/>
                    <a:pt x="169" y="948"/>
                    <a:pt x="68" y="559"/>
                  </a:cubicBezTo>
                  <a:cubicBezTo>
                    <a:pt x="0" y="305"/>
                    <a:pt x="186" y="85"/>
                    <a:pt x="406" y="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5"/>
            <p:cNvSpPr>
              <a:spLocks noChangeArrowheads="1"/>
            </p:cNvSpPr>
            <p:nvPr/>
          </p:nvSpPr>
          <p:spPr bwMode="auto">
            <a:xfrm>
              <a:off x="2767013" y="4711700"/>
              <a:ext cx="244475" cy="255587"/>
            </a:xfrm>
            <a:custGeom>
              <a:avLst/>
              <a:gdLst>
                <a:gd name="T0" fmla="*/ 253 w 678"/>
                <a:gd name="T1" fmla="*/ 34 h 712"/>
                <a:gd name="T2" fmla="*/ 253 w 678"/>
                <a:gd name="T3" fmla="*/ 34 h 712"/>
                <a:gd name="T4" fmla="*/ 575 w 678"/>
                <a:gd name="T5" fmla="*/ 423 h 712"/>
                <a:gd name="T6" fmla="*/ 0 w 678"/>
                <a:gd name="T7" fmla="*/ 322 h 712"/>
                <a:gd name="T8" fmla="*/ 253 w 678"/>
                <a:gd name="T9" fmla="*/ 3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712">
                  <a:moveTo>
                    <a:pt x="253" y="34"/>
                  </a:moveTo>
                  <a:lnTo>
                    <a:pt x="253" y="34"/>
                  </a:lnTo>
                  <a:cubicBezTo>
                    <a:pt x="456" y="0"/>
                    <a:pt x="677" y="186"/>
                    <a:pt x="575" y="423"/>
                  </a:cubicBezTo>
                  <a:cubicBezTo>
                    <a:pt x="474" y="711"/>
                    <a:pt x="16" y="643"/>
                    <a:pt x="0" y="322"/>
                  </a:cubicBezTo>
                  <a:cubicBezTo>
                    <a:pt x="0" y="186"/>
                    <a:pt x="84" y="51"/>
                    <a:pt x="253" y="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ChangeArrowheads="1"/>
            </p:cNvSpPr>
            <p:nvPr/>
          </p:nvSpPr>
          <p:spPr bwMode="auto">
            <a:xfrm>
              <a:off x="2571750" y="4735512"/>
              <a:ext cx="182563" cy="169863"/>
            </a:xfrm>
            <a:custGeom>
              <a:avLst/>
              <a:gdLst>
                <a:gd name="T0" fmla="*/ 237 w 509"/>
                <a:gd name="T1" fmla="*/ 17 h 474"/>
                <a:gd name="T2" fmla="*/ 237 w 509"/>
                <a:gd name="T3" fmla="*/ 17 h 474"/>
                <a:gd name="T4" fmla="*/ 491 w 509"/>
                <a:gd name="T5" fmla="*/ 203 h 474"/>
                <a:gd name="T6" fmla="*/ 203 w 509"/>
                <a:gd name="T7" fmla="*/ 423 h 474"/>
                <a:gd name="T8" fmla="*/ 237 w 509"/>
                <a:gd name="T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74">
                  <a:moveTo>
                    <a:pt x="237" y="17"/>
                  </a:moveTo>
                  <a:lnTo>
                    <a:pt x="237" y="17"/>
                  </a:lnTo>
                  <a:cubicBezTo>
                    <a:pt x="372" y="0"/>
                    <a:pt x="474" y="85"/>
                    <a:pt x="491" y="203"/>
                  </a:cubicBezTo>
                  <a:cubicBezTo>
                    <a:pt x="508" y="372"/>
                    <a:pt x="338" y="473"/>
                    <a:pt x="203" y="423"/>
                  </a:cubicBezTo>
                  <a:cubicBezTo>
                    <a:pt x="0" y="355"/>
                    <a:pt x="34" y="67"/>
                    <a:pt x="237" y="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ChangeArrowheads="1"/>
            </p:cNvSpPr>
            <p:nvPr/>
          </p:nvSpPr>
          <p:spPr bwMode="auto">
            <a:xfrm>
              <a:off x="2554288" y="4881562"/>
              <a:ext cx="817562" cy="669925"/>
            </a:xfrm>
            <a:custGeom>
              <a:avLst/>
              <a:gdLst>
                <a:gd name="T0" fmla="*/ 593 w 2269"/>
                <a:gd name="T1" fmla="*/ 356 h 1863"/>
                <a:gd name="T2" fmla="*/ 593 w 2269"/>
                <a:gd name="T3" fmla="*/ 356 h 1863"/>
                <a:gd name="T4" fmla="*/ 1270 w 2269"/>
                <a:gd name="T5" fmla="*/ 525 h 1863"/>
                <a:gd name="T6" fmla="*/ 1777 w 2269"/>
                <a:gd name="T7" fmla="*/ 321 h 1863"/>
                <a:gd name="T8" fmla="*/ 2234 w 2269"/>
                <a:gd name="T9" fmla="*/ 762 h 1863"/>
                <a:gd name="T10" fmla="*/ 2234 w 2269"/>
                <a:gd name="T11" fmla="*/ 1862 h 1863"/>
                <a:gd name="T12" fmla="*/ 1168 w 2269"/>
                <a:gd name="T13" fmla="*/ 1862 h 1863"/>
                <a:gd name="T14" fmla="*/ 1168 w 2269"/>
                <a:gd name="T15" fmla="*/ 1303 h 1863"/>
                <a:gd name="T16" fmla="*/ 542 w 2269"/>
                <a:gd name="T17" fmla="*/ 1303 h 1863"/>
                <a:gd name="T18" fmla="*/ 542 w 2269"/>
                <a:gd name="T19" fmla="*/ 880 h 1863"/>
                <a:gd name="T20" fmla="*/ 68 w 2269"/>
                <a:gd name="T21" fmla="*/ 863 h 1863"/>
                <a:gd name="T22" fmla="*/ 136 w 2269"/>
                <a:gd name="T23" fmla="*/ 169 h 1863"/>
                <a:gd name="T24" fmla="*/ 593 w 2269"/>
                <a:gd name="T25" fmla="*/ 356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9" h="1863">
                  <a:moveTo>
                    <a:pt x="593" y="356"/>
                  </a:moveTo>
                  <a:lnTo>
                    <a:pt x="593" y="356"/>
                  </a:lnTo>
                  <a:cubicBezTo>
                    <a:pt x="728" y="135"/>
                    <a:pt x="1252" y="186"/>
                    <a:pt x="1270" y="525"/>
                  </a:cubicBezTo>
                  <a:cubicBezTo>
                    <a:pt x="1405" y="406"/>
                    <a:pt x="1523" y="288"/>
                    <a:pt x="1777" y="321"/>
                  </a:cubicBezTo>
                  <a:cubicBezTo>
                    <a:pt x="1997" y="338"/>
                    <a:pt x="2218" y="541"/>
                    <a:pt x="2234" y="762"/>
                  </a:cubicBezTo>
                  <a:cubicBezTo>
                    <a:pt x="2268" y="1083"/>
                    <a:pt x="2218" y="1507"/>
                    <a:pt x="2234" y="1862"/>
                  </a:cubicBezTo>
                  <a:cubicBezTo>
                    <a:pt x="1879" y="1862"/>
                    <a:pt x="1523" y="1862"/>
                    <a:pt x="1168" y="1862"/>
                  </a:cubicBezTo>
                  <a:cubicBezTo>
                    <a:pt x="1168" y="1676"/>
                    <a:pt x="1168" y="1489"/>
                    <a:pt x="1168" y="1303"/>
                  </a:cubicBezTo>
                  <a:cubicBezTo>
                    <a:pt x="982" y="1286"/>
                    <a:pt x="745" y="1303"/>
                    <a:pt x="542" y="1303"/>
                  </a:cubicBezTo>
                  <a:cubicBezTo>
                    <a:pt x="542" y="1151"/>
                    <a:pt x="542" y="1015"/>
                    <a:pt x="542" y="880"/>
                  </a:cubicBezTo>
                  <a:cubicBezTo>
                    <a:pt x="389" y="863"/>
                    <a:pt x="220" y="880"/>
                    <a:pt x="68" y="863"/>
                  </a:cubicBezTo>
                  <a:cubicBezTo>
                    <a:pt x="101" y="626"/>
                    <a:pt x="0" y="305"/>
                    <a:pt x="136" y="169"/>
                  </a:cubicBezTo>
                  <a:cubicBezTo>
                    <a:pt x="271" y="0"/>
                    <a:pt x="609" y="85"/>
                    <a:pt x="593" y="3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Freeform 8"/>
          <p:cNvSpPr>
            <a:spLocks noChangeArrowheads="1"/>
          </p:cNvSpPr>
          <p:nvPr/>
        </p:nvSpPr>
        <p:spPr bwMode="auto">
          <a:xfrm>
            <a:off x="490978" y="2437381"/>
            <a:ext cx="303800" cy="395698"/>
          </a:xfrm>
          <a:custGeom>
            <a:avLst/>
            <a:gdLst>
              <a:gd name="T0" fmla="*/ 659 w 1896"/>
              <a:gd name="T1" fmla="*/ 626 h 2471"/>
              <a:gd name="T2" fmla="*/ 659 w 1896"/>
              <a:gd name="T3" fmla="*/ 626 h 2471"/>
              <a:gd name="T4" fmla="*/ 1151 w 1896"/>
              <a:gd name="T5" fmla="*/ 643 h 2471"/>
              <a:gd name="T6" fmla="*/ 1641 w 1896"/>
              <a:gd name="T7" fmla="*/ 643 h 2471"/>
              <a:gd name="T8" fmla="*/ 1658 w 1896"/>
              <a:gd name="T9" fmla="*/ 1235 h 2471"/>
              <a:gd name="T10" fmla="*/ 1168 w 1896"/>
              <a:gd name="T11" fmla="*/ 1269 h 2471"/>
              <a:gd name="T12" fmla="*/ 659 w 1896"/>
              <a:gd name="T13" fmla="*/ 1269 h 2471"/>
              <a:gd name="T14" fmla="*/ 829 w 1896"/>
              <a:gd name="T15" fmla="*/ 1810 h 2471"/>
              <a:gd name="T16" fmla="*/ 1641 w 1896"/>
              <a:gd name="T17" fmla="*/ 1843 h 2471"/>
              <a:gd name="T18" fmla="*/ 1810 w 1896"/>
              <a:gd name="T19" fmla="*/ 2267 h 2471"/>
              <a:gd name="T20" fmla="*/ 1201 w 1896"/>
              <a:gd name="T21" fmla="*/ 2453 h 2471"/>
              <a:gd name="T22" fmla="*/ 745 w 1896"/>
              <a:gd name="T23" fmla="*/ 2453 h 2471"/>
              <a:gd name="T24" fmla="*/ 17 w 1896"/>
              <a:gd name="T25" fmla="*/ 1607 h 2471"/>
              <a:gd name="T26" fmla="*/ 17 w 1896"/>
              <a:gd name="T27" fmla="*/ 575 h 2471"/>
              <a:gd name="T28" fmla="*/ 287 w 1896"/>
              <a:gd name="T29" fmla="*/ 51 h 2471"/>
              <a:gd name="T30" fmla="*/ 659 w 1896"/>
              <a:gd name="T31" fmla="*/ 626 h 2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96" h="2471">
                <a:moveTo>
                  <a:pt x="659" y="626"/>
                </a:moveTo>
                <a:lnTo>
                  <a:pt x="659" y="626"/>
                </a:lnTo>
                <a:cubicBezTo>
                  <a:pt x="812" y="643"/>
                  <a:pt x="981" y="643"/>
                  <a:pt x="1151" y="643"/>
                </a:cubicBezTo>
                <a:cubicBezTo>
                  <a:pt x="1320" y="643"/>
                  <a:pt x="1506" y="609"/>
                  <a:pt x="1641" y="643"/>
                </a:cubicBezTo>
                <a:cubicBezTo>
                  <a:pt x="1878" y="744"/>
                  <a:pt x="1878" y="1134"/>
                  <a:pt x="1658" y="1235"/>
                </a:cubicBezTo>
                <a:cubicBezTo>
                  <a:pt x="1540" y="1286"/>
                  <a:pt x="1320" y="1269"/>
                  <a:pt x="1168" y="1269"/>
                </a:cubicBezTo>
                <a:cubicBezTo>
                  <a:pt x="981" y="1269"/>
                  <a:pt x="829" y="1269"/>
                  <a:pt x="659" y="1269"/>
                </a:cubicBezTo>
                <a:cubicBezTo>
                  <a:pt x="626" y="1557"/>
                  <a:pt x="659" y="1742"/>
                  <a:pt x="829" y="1810"/>
                </a:cubicBezTo>
                <a:cubicBezTo>
                  <a:pt x="1049" y="1894"/>
                  <a:pt x="1404" y="1759"/>
                  <a:pt x="1641" y="1843"/>
                </a:cubicBezTo>
                <a:cubicBezTo>
                  <a:pt x="1743" y="1878"/>
                  <a:pt x="1895" y="2063"/>
                  <a:pt x="1810" y="2267"/>
                </a:cubicBezTo>
                <a:cubicBezTo>
                  <a:pt x="1726" y="2470"/>
                  <a:pt x="1472" y="2453"/>
                  <a:pt x="1201" y="2453"/>
                </a:cubicBezTo>
                <a:cubicBezTo>
                  <a:pt x="1032" y="2453"/>
                  <a:pt x="897" y="2470"/>
                  <a:pt x="745" y="2453"/>
                </a:cubicBezTo>
                <a:cubicBezTo>
                  <a:pt x="321" y="2419"/>
                  <a:pt x="50" y="2013"/>
                  <a:pt x="17" y="1607"/>
                </a:cubicBezTo>
                <a:cubicBezTo>
                  <a:pt x="0" y="1269"/>
                  <a:pt x="17" y="931"/>
                  <a:pt x="17" y="575"/>
                </a:cubicBezTo>
                <a:cubicBezTo>
                  <a:pt x="17" y="304"/>
                  <a:pt x="17" y="84"/>
                  <a:pt x="287" y="51"/>
                </a:cubicBezTo>
                <a:cubicBezTo>
                  <a:pt x="626" y="0"/>
                  <a:pt x="677" y="287"/>
                  <a:pt x="659" y="626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" name="Freeform 9"/>
          <p:cNvSpPr>
            <a:spLocks noChangeArrowheads="1"/>
          </p:cNvSpPr>
          <p:nvPr/>
        </p:nvSpPr>
        <p:spPr bwMode="auto">
          <a:xfrm>
            <a:off x="2921782" y="1633227"/>
            <a:ext cx="414722" cy="366021"/>
          </a:xfrm>
          <a:custGeom>
            <a:avLst/>
            <a:gdLst>
              <a:gd name="T0" fmla="*/ 135 w 2590"/>
              <a:gd name="T1" fmla="*/ 795 h 2286"/>
              <a:gd name="T2" fmla="*/ 135 w 2590"/>
              <a:gd name="T3" fmla="*/ 795 h 2286"/>
              <a:gd name="T4" fmla="*/ 0 w 2590"/>
              <a:gd name="T5" fmla="*/ 626 h 2286"/>
              <a:gd name="T6" fmla="*/ 355 w 2590"/>
              <a:gd name="T7" fmla="*/ 322 h 2286"/>
              <a:gd name="T8" fmla="*/ 914 w 2590"/>
              <a:gd name="T9" fmla="*/ 102 h 2286"/>
              <a:gd name="T10" fmla="*/ 1151 w 2590"/>
              <a:gd name="T11" fmla="*/ 779 h 2286"/>
              <a:gd name="T12" fmla="*/ 1235 w 2590"/>
              <a:gd name="T13" fmla="*/ 1151 h 2286"/>
              <a:gd name="T14" fmla="*/ 1388 w 2590"/>
              <a:gd name="T15" fmla="*/ 1438 h 2286"/>
              <a:gd name="T16" fmla="*/ 1625 w 2590"/>
              <a:gd name="T17" fmla="*/ 1202 h 2286"/>
              <a:gd name="T18" fmla="*/ 1794 w 2590"/>
              <a:gd name="T19" fmla="*/ 863 h 2286"/>
              <a:gd name="T20" fmla="*/ 1455 w 2590"/>
              <a:gd name="T21" fmla="*/ 643 h 2286"/>
              <a:gd name="T22" fmla="*/ 2031 w 2590"/>
              <a:gd name="T23" fmla="*/ 51 h 2286"/>
              <a:gd name="T24" fmla="*/ 2522 w 2590"/>
              <a:gd name="T25" fmla="*/ 643 h 2286"/>
              <a:gd name="T26" fmla="*/ 2302 w 2590"/>
              <a:gd name="T27" fmla="*/ 1151 h 2286"/>
              <a:gd name="T28" fmla="*/ 1658 w 2590"/>
              <a:gd name="T29" fmla="*/ 1963 h 2286"/>
              <a:gd name="T30" fmla="*/ 1083 w 2590"/>
              <a:gd name="T31" fmla="*/ 2234 h 2286"/>
              <a:gd name="T32" fmla="*/ 660 w 2590"/>
              <a:gd name="T33" fmla="*/ 1489 h 2286"/>
              <a:gd name="T34" fmla="*/ 542 w 2590"/>
              <a:gd name="T35" fmla="*/ 1032 h 2286"/>
              <a:gd name="T36" fmla="*/ 338 w 2590"/>
              <a:gd name="T37" fmla="*/ 677 h 2286"/>
              <a:gd name="T38" fmla="*/ 135 w 2590"/>
              <a:gd name="T39" fmla="*/ 795 h 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90" h="2286">
                <a:moveTo>
                  <a:pt x="135" y="795"/>
                </a:moveTo>
                <a:lnTo>
                  <a:pt x="135" y="795"/>
                </a:lnTo>
                <a:cubicBezTo>
                  <a:pt x="68" y="745"/>
                  <a:pt x="33" y="694"/>
                  <a:pt x="0" y="626"/>
                </a:cubicBezTo>
                <a:cubicBezTo>
                  <a:pt x="119" y="541"/>
                  <a:pt x="220" y="423"/>
                  <a:pt x="355" y="322"/>
                </a:cubicBezTo>
                <a:cubicBezTo>
                  <a:pt x="457" y="220"/>
                  <a:pt x="694" y="0"/>
                  <a:pt x="914" y="102"/>
                </a:cubicBezTo>
                <a:cubicBezTo>
                  <a:pt x="1100" y="203"/>
                  <a:pt x="1100" y="508"/>
                  <a:pt x="1151" y="779"/>
                </a:cubicBezTo>
                <a:cubicBezTo>
                  <a:pt x="1168" y="863"/>
                  <a:pt x="1184" y="1015"/>
                  <a:pt x="1235" y="1151"/>
                </a:cubicBezTo>
                <a:cubicBezTo>
                  <a:pt x="1252" y="1253"/>
                  <a:pt x="1303" y="1438"/>
                  <a:pt x="1388" y="1438"/>
                </a:cubicBezTo>
                <a:cubicBezTo>
                  <a:pt x="1473" y="1456"/>
                  <a:pt x="1574" y="1286"/>
                  <a:pt x="1625" y="1202"/>
                </a:cubicBezTo>
                <a:cubicBezTo>
                  <a:pt x="1692" y="1083"/>
                  <a:pt x="1777" y="964"/>
                  <a:pt x="1794" y="863"/>
                </a:cubicBezTo>
                <a:cubicBezTo>
                  <a:pt x="1845" y="626"/>
                  <a:pt x="1675" y="541"/>
                  <a:pt x="1455" y="643"/>
                </a:cubicBezTo>
                <a:cubicBezTo>
                  <a:pt x="1540" y="338"/>
                  <a:pt x="1709" y="84"/>
                  <a:pt x="2031" y="51"/>
                </a:cubicBezTo>
                <a:cubicBezTo>
                  <a:pt x="2403" y="17"/>
                  <a:pt x="2589" y="237"/>
                  <a:pt x="2522" y="643"/>
                </a:cubicBezTo>
                <a:cubicBezTo>
                  <a:pt x="2488" y="846"/>
                  <a:pt x="2403" y="999"/>
                  <a:pt x="2302" y="1151"/>
                </a:cubicBezTo>
                <a:cubicBezTo>
                  <a:pt x="2132" y="1438"/>
                  <a:pt x="1896" y="1743"/>
                  <a:pt x="1658" y="1963"/>
                </a:cubicBezTo>
                <a:cubicBezTo>
                  <a:pt x="1540" y="2082"/>
                  <a:pt x="1303" y="2285"/>
                  <a:pt x="1083" y="2234"/>
                </a:cubicBezTo>
                <a:cubicBezTo>
                  <a:pt x="829" y="2166"/>
                  <a:pt x="745" y="1760"/>
                  <a:pt x="660" y="1489"/>
                </a:cubicBezTo>
                <a:cubicBezTo>
                  <a:pt x="626" y="1337"/>
                  <a:pt x="592" y="1185"/>
                  <a:pt x="542" y="1032"/>
                </a:cubicBezTo>
                <a:cubicBezTo>
                  <a:pt x="507" y="914"/>
                  <a:pt x="440" y="677"/>
                  <a:pt x="338" y="677"/>
                </a:cubicBezTo>
                <a:cubicBezTo>
                  <a:pt x="237" y="660"/>
                  <a:pt x="203" y="761"/>
                  <a:pt x="135" y="795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421950" y="1475304"/>
            <a:ext cx="472128" cy="553467"/>
            <a:chOff x="1584325" y="4967287"/>
            <a:chExt cx="774700" cy="90805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15" name="Freeform 10"/>
            <p:cNvSpPr>
              <a:spLocks noChangeArrowheads="1"/>
            </p:cNvSpPr>
            <p:nvPr/>
          </p:nvSpPr>
          <p:spPr bwMode="auto">
            <a:xfrm>
              <a:off x="1646238" y="4967287"/>
              <a:ext cx="177800" cy="334963"/>
            </a:xfrm>
            <a:custGeom>
              <a:avLst/>
              <a:gdLst>
                <a:gd name="T0" fmla="*/ 0 w 492"/>
                <a:gd name="T1" fmla="*/ 0 h 932"/>
                <a:gd name="T2" fmla="*/ 0 w 492"/>
                <a:gd name="T3" fmla="*/ 0 h 932"/>
                <a:gd name="T4" fmla="*/ 153 w 492"/>
                <a:gd name="T5" fmla="*/ 0 h 932"/>
                <a:gd name="T6" fmla="*/ 237 w 492"/>
                <a:gd name="T7" fmla="*/ 372 h 932"/>
                <a:gd name="T8" fmla="*/ 339 w 492"/>
                <a:gd name="T9" fmla="*/ 0 h 932"/>
                <a:gd name="T10" fmla="*/ 491 w 492"/>
                <a:gd name="T11" fmla="*/ 0 h 932"/>
                <a:gd name="T12" fmla="*/ 322 w 492"/>
                <a:gd name="T13" fmla="*/ 931 h 932"/>
                <a:gd name="T14" fmla="*/ 169 w 492"/>
                <a:gd name="T15" fmla="*/ 931 h 932"/>
                <a:gd name="T16" fmla="*/ 0 w 492"/>
                <a:gd name="T17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2" h="932">
                  <a:moveTo>
                    <a:pt x="0" y="0"/>
                  </a:moveTo>
                  <a:lnTo>
                    <a:pt x="0" y="0"/>
                  </a:lnTo>
                  <a:cubicBezTo>
                    <a:pt x="51" y="0"/>
                    <a:pt x="102" y="0"/>
                    <a:pt x="153" y="0"/>
                  </a:cubicBezTo>
                  <a:cubicBezTo>
                    <a:pt x="186" y="119"/>
                    <a:pt x="220" y="237"/>
                    <a:pt x="237" y="372"/>
                  </a:cubicBezTo>
                  <a:cubicBezTo>
                    <a:pt x="288" y="254"/>
                    <a:pt x="305" y="119"/>
                    <a:pt x="339" y="0"/>
                  </a:cubicBezTo>
                  <a:cubicBezTo>
                    <a:pt x="389" y="0"/>
                    <a:pt x="440" y="0"/>
                    <a:pt x="491" y="0"/>
                  </a:cubicBezTo>
                  <a:cubicBezTo>
                    <a:pt x="407" y="288"/>
                    <a:pt x="271" y="525"/>
                    <a:pt x="322" y="931"/>
                  </a:cubicBezTo>
                  <a:cubicBezTo>
                    <a:pt x="271" y="931"/>
                    <a:pt x="220" y="931"/>
                    <a:pt x="169" y="931"/>
                  </a:cubicBezTo>
                  <a:cubicBezTo>
                    <a:pt x="220" y="525"/>
                    <a:pt x="85" y="288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 noChangeArrowheads="1"/>
            </p:cNvSpPr>
            <p:nvPr/>
          </p:nvSpPr>
          <p:spPr bwMode="auto">
            <a:xfrm>
              <a:off x="1809750" y="5046662"/>
              <a:ext cx="146050" cy="274638"/>
            </a:xfrm>
            <a:custGeom>
              <a:avLst/>
              <a:gdLst>
                <a:gd name="T0" fmla="*/ 153 w 407"/>
                <a:gd name="T1" fmla="*/ 17 h 762"/>
                <a:gd name="T2" fmla="*/ 153 w 407"/>
                <a:gd name="T3" fmla="*/ 17 h 762"/>
                <a:gd name="T4" fmla="*/ 373 w 407"/>
                <a:gd name="T5" fmla="*/ 102 h 762"/>
                <a:gd name="T6" fmla="*/ 389 w 407"/>
                <a:gd name="T7" fmla="*/ 373 h 762"/>
                <a:gd name="T8" fmla="*/ 373 w 407"/>
                <a:gd name="T9" fmla="*/ 626 h 762"/>
                <a:gd name="T10" fmla="*/ 34 w 407"/>
                <a:gd name="T11" fmla="*/ 626 h 762"/>
                <a:gd name="T12" fmla="*/ 34 w 407"/>
                <a:gd name="T13" fmla="*/ 102 h 762"/>
                <a:gd name="T14" fmla="*/ 153 w 407"/>
                <a:gd name="T15" fmla="*/ 17 h 762"/>
                <a:gd name="T16" fmla="*/ 153 w 407"/>
                <a:gd name="T17" fmla="*/ 152 h 762"/>
                <a:gd name="T18" fmla="*/ 153 w 407"/>
                <a:gd name="T19" fmla="*/ 152 h 762"/>
                <a:gd name="T20" fmla="*/ 170 w 407"/>
                <a:gd name="T21" fmla="*/ 592 h 762"/>
                <a:gd name="T22" fmla="*/ 237 w 407"/>
                <a:gd name="T23" fmla="*/ 592 h 762"/>
                <a:gd name="T24" fmla="*/ 254 w 407"/>
                <a:gd name="T25" fmla="*/ 152 h 762"/>
                <a:gd name="T26" fmla="*/ 153 w 407"/>
                <a:gd name="T27" fmla="*/ 15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762">
                  <a:moveTo>
                    <a:pt x="153" y="17"/>
                  </a:moveTo>
                  <a:lnTo>
                    <a:pt x="153" y="17"/>
                  </a:lnTo>
                  <a:cubicBezTo>
                    <a:pt x="254" y="0"/>
                    <a:pt x="356" y="34"/>
                    <a:pt x="373" y="102"/>
                  </a:cubicBezTo>
                  <a:cubicBezTo>
                    <a:pt x="406" y="186"/>
                    <a:pt x="389" y="271"/>
                    <a:pt x="389" y="373"/>
                  </a:cubicBezTo>
                  <a:cubicBezTo>
                    <a:pt x="389" y="457"/>
                    <a:pt x="389" y="576"/>
                    <a:pt x="373" y="626"/>
                  </a:cubicBezTo>
                  <a:cubicBezTo>
                    <a:pt x="322" y="761"/>
                    <a:pt x="85" y="745"/>
                    <a:pt x="34" y="626"/>
                  </a:cubicBezTo>
                  <a:cubicBezTo>
                    <a:pt x="0" y="558"/>
                    <a:pt x="0" y="186"/>
                    <a:pt x="34" y="102"/>
                  </a:cubicBezTo>
                  <a:cubicBezTo>
                    <a:pt x="51" y="68"/>
                    <a:pt x="85" y="34"/>
                    <a:pt x="153" y="17"/>
                  </a:cubicBezTo>
                  <a:close/>
                  <a:moveTo>
                    <a:pt x="153" y="152"/>
                  </a:moveTo>
                  <a:lnTo>
                    <a:pt x="153" y="152"/>
                  </a:lnTo>
                  <a:cubicBezTo>
                    <a:pt x="153" y="271"/>
                    <a:pt x="135" y="491"/>
                    <a:pt x="170" y="592"/>
                  </a:cubicBezTo>
                  <a:cubicBezTo>
                    <a:pt x="186" y="592"/>
                    <a:pt x="220" y="592"/>
                    <a:pt x="237" y="592"/>
                  </a:cubicBezTo>
                  <a:cubicBezTo>
                    <a:pt x="271" y="491"/>
                    <a:pt x="254" y="271"/>
                    <a:pt x="254" y="152"/>
                  </a:cubicBezTo>
                  <a:cubicBezTo>
                    <a:pt x="220" y="118"/>
                    <a:pt x="170" y="118"/>
                    <a:pt x="153" y="15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 noChangeArrowheads="1"/>
            </p:cNvSpPr>
            <p:nvPr/>
          </p:nvSpPr>
          <p:spPr bwMode="auto">
            <a:xfrm>
              <a:off x="1968500" y="5053012"/>
              <a:ext cx="147638" cy="268288"/>
            </a:xfrm>
            <a:custGeom>
              <a:avLst/>
              <a:gdLst>
                <a:gd name="T0" fmla="*/ 187 w 408"/>
                <a:gd name="T1" fmla="*/ 0 h 745"/>
                <a:gd name="T2" fmla="*/ 187 w 408"/>
                <a:gd name="T3" fmla="*/ 0 h 745"/>
                <a:gd name="T4" fmla="*/ 187 w 408"/>
                <a:gd name="T5" fmla="*/ 559 h 745"/>
                <a:gd name="T6" fmla="*/ 288 w 408"/>
                <a:gd name="T7" fmla="*/ 525 h 745"/>
                <a:gd name="T8" fmla="*/ 288 w 408"/>
                <a:gd name="T9" fmla="*/ 0 h 745"/>
                <a:gd name="T10" fmla="*/ 407 w 408"/>
                <a:gd name="T11" fmla="*/ 0 h 745"/>
                <a:gd name="T12" fmla="*/ 407 w 408"/>
                <a:gd name="T13" fmla="*/ 694 h 745"/>
                <a:gd name="T14" fmla="*/ 288 w 408"/>
                <a:gd name="T15" fmla="*/ 694 h 745"/>
                <a:gd name="T16" fmla="*/ 288 w 408"/>
                <a:gd name="T17" fmla="*/ 626 h 745"/>
                <a:gd name="T18" fmla="*/ 85 w 408"/>
                <a:gd name="T19" fmla="*/ 677 h 745"/>
                <a:gd name="T20" fmla="*/ 51 w 408"/>
                <a:gd name="T21" fmla="*/ 0 h 745"/>
                <a:gd name="T22" fmla="*/ 187 w 408"/>
                <a:gd name="T23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745">
                  <a:moveTo>
                    <a:pt x="187" y="0"/>
                  </a:moveTo>
                  <a:lnTo>
                    <a:pt x="187" y="0"/>
                  </a:lnTo>
                  <a:cubicBezTo>
                    <a:pt x="187" y="186"/>
                    <a:pt x="153" y="406"/>
                    <a:pt x="187" y="559"/>
                  </a:cubicBezTo>
                  <a:cubicBezTo>
                    <a:pt x="237" y="592"/>
                    <a:pt x="254" y="541"/>
                    <a:pt x="288" y="525"/>
                  </a:cubicBezTo>
                  <a:cubicBezTo>
                    <a:pt x="288" y="356"/>
                    <a:pt x="288" y="186"/>
                    <a:pt x="288" y="0"/>
                  </a:cubicBezTo>
                  <a:cubicBezTo>
                    <a:pt x="322" y="0"/>
                    <a:pt x="372" y="0"/>
                    <a:pt x="407" y="0"/>
                  </a:cubicBezTo>
                  <a:cubicBezTo>
                    <a:pt x="407" y="237"/>
                    <a:pt x="407" y="457"/>
                    <a:pt x="407" y="694"/>
                  </a:cubicBezTo>
                  <a:cubicBezTo>
                    <a:pt x="372" y="694"/>
                    <a:pt x="322" y="694"/>
                    <a:pt x="288" y="694"/>
                  </a:cubicBezTo>
                  <a:cubicBezTo>
                    <a:pt x="288" y="660"/>
                    <a:pt x="288" y="643"/>
                    <a:pt x="288" y="626"/>
                  </a:cubicBezTo>
                  <a:cubicBezTo>
                    <a:pt x="254" y="660"/>
                    <a:pt x="153" y="744"/>
                    <a:pt x="85" y="677"/>
                  </a:cubicBezTo>
                  <a:cubicBezTo>
                    <a:pt x="0" y="609"/>
                    <a:pt x="85" y="152"/>
                    <a:pt x="51" y="0"/>
                  </a:cubicBezTo>
                  <a:cubicBezTo>
                    <a:pt x="85" y="0"/>
                    <a:pt x="136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 noChangeArrowheads="1"/>
            </p:cNvSpPr>
            <p:nvPr/>
          </p:nvSpPr>
          <p:spPr bwMode="auto">
            <a:xfrm>
              <a:off x="1584325" y="5356225"/>
              <a:ext cx="774700" cy="519112"/>
            </a:xfrm>
            <a:custGeom>
              <a:avLst/>
              <a:gdLst>
                <a:gd name="T0" fmla="*/ 558 w 2151"/>
                <a:gd name="T1" fmla="*/ 51 h 1440"/>
                <a:gd name="T2" fmla="*/ 558 w 2151"/>
                <a:gd name="T3" fmla="*/ 51 h 1440"/>
                <a:gd name="T4" fmla="*/ 1253 w 2151"/>
                <a:gd name="T5" fmla="*/ 51 h 1440"/>
                <a:gd name="T6" fmla="*/ 2082 w 2151"/>
                <a:gd name="T7" fmla="*/ 237 h 1440"/>
                <a:gd name="T8" fmla="*/ 2115 w 2151"/>
                <a:gd name="T9" fmla="*/ 491 h 1440"/>
                <a:gd name="T10" fmla="*/ 2082 w 2151"/>
                <a:gd name="T11" fmla="*/ 1270 h 1440"/>
                <a:gd name="T12" fmla="*/ 1506 w 2151"/>
                <a:gd name="T13" fmla="*/ 1439 h 1440"/>
                <a:gd name="T14" fmla="*/ 626 w 2151"/>
                <a:gd name="T15" fmla="*/ 1439 h 1440"/>
                <a:gd name="T16" fmla="*/ 84 w 2151"/>
                <a:gd name="T17" fmla="*/ 1270 h 1440"/>
                <a:gd name="T18" fmla="*/ 84 w 2151"/>
                <a:gd name="T19" fmla="*/ 237 h 1440"/>
                <a:gd name="T20" fmla="*/ 220 w 2151"/>
                <a:gd name="T21" fmla="*/ 85 h 1440"/>
                <a:gd name="T22" fmla="*/ 558 w 2151"/>
                <a:gd name="T23" fmla="*/ 51 h 1440"/>
                <a:gd name="T24" fmla="*/ 203 w 2151"/>
                <a:gd name="T25" fmla="*/ 271 h 1440"/>
                <a:gd name="T26" fmla="*/ 203 w 2151"/>
                <a:gd name="T27" fmla="*/ 271 h 1440"/>
                <a:gd name="T28" fmla="*/ 203 w 2151"/>
                <a:gd name="T29" fmla="*/ 406 h 1440"/>
                <a:gd name="T30" fmla="*/ 355 w 2151"/>
                <a:gd name="T31" fmla="*/ 406 h 1440"/>
                <a:gd name="T32" fmla="*/ 355 w 2151"/>
                <a:gd name="T33" fmla="*/ 1185 h 1440"/>
                <a:gd name="T34" fmla="*/ 491 w 2151"/>
                <a:gd name="T35" fmla="*/ 1185 h 1440"/>
                <a:gd name="T36" fmla="*/ 491 w 2151"/>
                <a:gd name="T37" fmla="*/ 406 h 1440"/>
                <a:gd name="T38" fmla="*/ 626 w 2151"/>
                <a:gd name="T39" fmla="*/ 406 h 1440"/>
                <a:gd name="T40" fmla="*/ 626 w 2151"/>
                <a:gd name="T41" fmla="*/ 271 h 1440"/>
                <a:gd name="T42" fmla="*/ 203 w 2151"/>
                <a:gd name="T43" fmla="*/ 271 h 1440"/>
                <a:gd name="T44" fmla="*/ 1117 w 2151"/>
                <a:gd name="T45" fmla="*/ 1185 h 1440"/>
                <a:gd name="T46" fmla="*/ 1117 w 2151"/>
                <a:gd name="T47" fmla="*/ 1185 h 1440"/>
                <a:gd name="T48" fmla="*/ 1235 w 2151"/>
                <a:gd name="T49" fmla="*/ 1185 h 1440"/>
                <a:gd name="T50" fmla="*/ 1253 w 2151"/>
                <a:gd name="T51" fmla="*/ 1151 h 1440"/>
                <a:gd name="T52" fmla="*/ 1438 w 2151"/>
                <a:gd name="T53" fmla="*/ 1185 h 1440"/>
                <a:gd name="T54" fmla="*/ 1422 w 2151"/>
                <a:gd name="T55" fmla="*/ 525 h 1440"/>
                <a:gd name="T56" fmla="*/ 1253 w 2151"/>
                <a:gd name="T57" fmla="*/ 559 h 1440"/>
                <a:gd name="T58" fmla="*/ 1253 w 2151"/>
                <a:gd name="T59" fmla="*/ 271 h 1440"/>
                <a:gd name="T60" fmla="*/ 1117 w 2151"/>
                <a:gd name="T61" fmla="*/ 271 h 1440"/>
                <a:gd name="T62" fmla="*/ 1117 w 2151"/>
                <a:gd name="T63" fmla="*/ 1185 h 1440"/>
                <a:gd name="T64" fmla="*/ 1896 w 2151"/>
                <a:gd name="T65" fmla="*/ 542 h 1440"/>
                <a:gd name="T66" fmla="*/ 1896 w 2151"/>
                <a:gd name="T67" fmla="*/ 542 h 1440"/>
                <a:gd name="T68" fmla="*/ 1608 w 2151"/>
                <a:gd name="T69" fmla="*/ 575 h 1440"/>
                <a:gd name="T70" fmla="*/ 1574 w 2151"/>
                <a:gd name="T71" fmla="*/ 1067 h 1440"/>
                <a:gd name="T72" fmla="*/ 1946 w 2151"/>
                <a:gd name="T73" fmla="*/ 948 h 1440"/>
                <a:gd name="T74" fmla="*/ 1828 w 2151"/>
                <a:gd name="T75" fmla="*/ 948 h 1440"/>
                <a:gd name="T76" fmla="*/ 1760 w 2151"/>
                <a:gd name="T77" fmla="*/ 1100 h 1440"/>
                <a:gd name="T78" fmla="*/ 1709 w 2151"/>
                <a:gd name="T79" fmla="*/ 864 h 1440"/>
                <a:gd name="T80" fmla="*/ 1946 w 2151"/>
                <a:gd name="T81" fmla="*/ 864 h 1440"/>
                <a:gd name="T82" fmla="*/ 1896 w 2151"/>
                <a:gd name="T83" fmla="*/ 542 h 1440"/>
                <a:gd name="T84" fmla="*/ 643 w 2151"/>
                <a:gd name="T85" fmla="*/ 508 h 1440"/>
                <a:gd name="T86" fmla="*/ 643 w 2151"/>
                <a:gd name="T87" fmla="*/ 508 h 1440"/>
                <a:gd name="T88" fmla="*/ 660 w 2151"/>
                <a:gd name="T89" fmla="*/ 1185 h 1440"/>
                <a:gd name="T90" fmla="*/ 863 w 2151"/>
                <a:gd name="T91" fmla="*/ 1134 h 1440"/>
                <a:gd name="T92" fmla="*/ 863 w 2151"/>
                <a:gd name="T93" fmla="*/ 1185 h 1440"/>
                <a:gd name="T94" fmla="*/ 999 w 2151"/>
                <a:gd name="T95" fmla="*/ 1185 h 1440"/>
                <a:gd name="T96" fmla="*/ 999 w 2151"/>
                <a:gd name="T97" fmla="*/ 508 h 1440"/>
                <a:gd name="T98" fmla="*/ 863 w 2151"/>
                <a:gd name="T99" fmla="*/ 508 h 1440"/>
                <a:gd name="T100" fmla="*/ 863 w 2151"/>
                <a:gd name="T101" fmla="*/ 1033 h 1440"/>
                <a:gd name="T102" fmla="*/ 779 w 2151"/>
                <a:gd name="T103" fmla="*/ 1084 h 1440"/>
                <a:gd name="T104" fmla="*/ 761 w 2151"/>
                <a:gd name="T105" fmla="*/ 508 h 1440"/>
                <a:gd name="T106" fmla="*/ 643 w 2151"/>
                <a:gd name="T107" fmla="*/ 50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51" h="1440">
                  <a:moveTo>
                    <a:pt x="558" y="51"/>
                  </a:moveTo>
                  <a:lnTo>
                    <a:pt x="558" y="51"/>
                  </a:lnTo>
                  <a:cubicBezTo>
                    <a:pt x="779" y="51"/>
                    <a:pt x="1015" y="51"/>
                    <a:pt x="1253" y="51"/>
                  </a:cubicBezTo>
                  <a:cubicBezTo>
                    <a:pt x="1625" y="51"/>
                    <a:pt x="1997" y="0"/>
                    <a:pt x="2082" y="237"/>
                  </a:cubicBezTo>
                  <a:cubicBezTo>
                    <a:pt x="2115" y="339"/>
                    <a:pt x="2115" y="406"/>
                    <a:pt x="2115" y="491"/>
                  </a:cubicBezTo>
                  <a:cubicBezTo>
                    <a:pt x="2133" y="694"/>
                    <a:pt x="2150" y="1117"/>
                    <a:pt x="2082" y="1270"/>
                  </a:cubicBezTo>
                  <a:cubicBezTo>
                    <a:pt x="1997" y="1439"/>
                    <a:pt x="1794" y="1439"/>
                    <a:pt x="1506" y="1439"/>
                  </a:cubicBezTo>
                  <a:cubicBezTo>
                    <a:pt x="1235" y="1439"/>
                    <a:pt x="897" y="1439"/>
                    <a:pt x="626" y="1439"/>
                  </a:cubicBezTo>
                  <a:cubicBezTo>
                    <a:pt x="373" y="1439"/>
                    <a:pt x="152" y="1439"/>
                    <a:pt x="84" y="1270"/>
                  </a:cubicBezTo>
                  <a:cubicBezTo>
                    <a:pt x="0" y="1117"/>
                    <a:pt x="17" y="406"/>
                    <a:pt x="84" y="237"/>
                  </a:cubicBezTo>
                  <a:cubicBezTo>
                    <a:pt x="102" y="169"/>
                    <a:pt x="135" y="119"/>
                    <a:pt x="220" y="85"/>
                  </a:cubicBezTo>
                  <a:cubicBezTo>
                    <a:pt x="322" y="34"/>
                    <a:pt x="440" y="68"/>
                    <a:pt x="558" y="51"/>
                  </a:cubicBezTo>
                  <a:close/>
                  <a:moveTo>
                    <a:pt x="203" y="271"/>
                  </a:moveTo>
                  <a:lnTo>
                    <a:pt x="203" y="271"/>
                  </a:lnTo>
                  <a:cubicBezTo>
                    <a:pt x="203" y="322"/>
                    <a:pt x="203" y="356"/>
                    <a:pt x="203" y="406"/>
                  </a:cubicBezTo>
                  <a:cubicBezTo>
                    <a:pt x="254" y="406"/>
                    <a:pt x="322" y="390"/>
                    <a:pt x="355" y="406"/>
                  </a:cubicBezTo>
                  <a:cubicBezTo>
                    <a:pt x="355" y="677"/>
                    <a:pt x="355" y="931"/>
                    <a:pt x="355" y="1185"/>
                  </a:cubicBezTo>
                  <a:cubicBezTo>
                    <a:pt x="389" y="1185"/>
                    <a:pt x="440" y="1185"/>
                    <a:pt x="491" y="1185"/>
                  </a:cubicBezTo>
                  <a:cubicBezTo>
                    <a:pt x="491" y="931"/>
                    <a:pt x="491" y="660"/>
                    <a:pt x="491" y="406"/>
                  </a:cubicBezTo>
                  <a:cubicBezTo>
                    <a:pt x="541" y="406"/>
                    <a:pt x="576" y="406"/>
                    <a:pt x="626" y="406"/>
                  </a:cubicBezTo>
                  <a:cubicBezTo>
                    <a:pt x="626" y="356"/>
                    <a:pt x="626" y="322"/>
                    <a:pt x="626" y="271"/>
                  </a:cubicBezTo>
                  <a:cubicBezTo>
                    <a:pt x="491" y="271"/>
                    <a:pt x="338" y="271"/>
                    <a:pt x="203" y="271"/>
                  </a:cubicBezTo>
                  <a:close/>
                  <a:moveTo>
                    <a:pt x="1117" y="1185"/>
                  </a:moveTo>
                  <a:lnTo>
                    <a:pt x="1117" y="1185"/>
                  </a:lnTo>
                  <a:cubicBezTo>
                    <a:pt x="1151" y="1185"/>
                    <a:pt x="1202" y="1185"/>
                    <a:pt x="1235" y="1185"/>
                  </a:cubicBezTo>
                  <a:cubicBezTo>
                    <a:pt x="1253" y="1185"/>
                    <a:pt x="1235" y="1151"/>
                    <a:pt x="1253" y="1151"/>
                  </a:cubicBezTo>
                  <a:cubicBezTo>
                    <a:pt x="1286" y="1185"/>
                    <a:pt x="1371" y="1219"/>
                    <a:pt x="1438" y="1185"/>
                  </a:cubicBezTo>
                  <a:cubicBezTo>
                    <a:pt x="1489" y="1134"/>
                    <a:pt x="1523" y="593"/>
                    <a:pt x="1422" y="525"/>
                  </a:cubicBezTo>
                  <a:cubicBezTo>
                    <a:pt x="1371" y="474"/>
                    <a:pt x="1303" y="525"/>
                    <a:pt x="1253" y="559"/>
                  </a:cubicBezTo>
                  <a:cubicBezTo>
                    <a:pt x="1253" y="457"/>
                    <a:pt x="1253" y="372"/>
                    <a:pt x="1253" y="271"/>
                  </a:cubicBezTo>
                  <a:cubicBezTo>
                    <a:pt x="1202" y="271"/>
                    <a:pt x="1151" y="271"/>
                    <a:pt x="1117" y="271"/>
                  </a:cubicBezTo>
                  <a:cubicBezTo>
                    <a:pt x="1117" y="575"/>
                    <a:pt x="1117" y="880"/>
                    <a:pt x="1117" y="1185"/>
                  </a:cubicBezTo>
                  <a:close/>
                  <a:moveTo>
                    <a:pt x="1896" y="542"/>
                  </a:moveTo>
                  <a:lnTo>
                    <a:pt x="1896" y="542"/>
                  </a:lnTo>
                  <a:cubicBezTo>
                    <a:pt x="1845" y="474"/>
                    <a:pt x="1676" y="491"/>
                    <a:pt x="1608" y="575"/>
                  </a:cubicBezTo>
                  <a:cubicBezTo>
                    <a:pt x="1557" y="643"/>
                    <a:pt x="1557" y="948"/>
                    <a:pt x="1574" y="1067"/>
                  </a:cubicBezTo>
                  <a:cubicBezTo>
                    <a:pt x="1625" y="1287"/>
                    <a:pt x="2014" y="1236"/>
                    <a:pt x="1946" y="948"/>
                  </a:cubicBezTo>
                  <a:cubicBezTo>
                    <a:pt x="1896" y="948"/>
                    <a:pt x="1862" y="948"/>
                    <a:pt x="1828" y="948"/>
                  </a:cubicBezTo>
                  <a:cubicBezTo>
                    <a:pt x="1811" y="1033"/>
                    <a:pt x="1828" y="1084"/>
                    <a:pt x="1760" y="1100"/>
                  </a:cubicBezTo>
                  <a:cubicBezTo>
                    <a:pt x="1676" y="1100"/>
                    <a:pt x="1709" y="948"/>
                    <a:pt x="1709" y="864"/>
                  </a:cubicBezTo>
                  <a:cubicBezTo>
                    <a:pt x="1794" y="864"/>
                    <a:pt x="1862" y="864"/>
                    <a:pt x="1946" y="864"/>
                  </a:cubicBezTo>
                  <a:cubicBezTo>
                    <a:pt x="1930" y="728"/>
                    <a:pt x="1963" y="610"/>
                    <a:pt x="1896" y="542"/>
                  </a:cubicBezTo>
                  <a:close/>
                  <a:moveTo>
                    <a:pt x="643" y="508"/>
                  </a:moveTo>
                  <a:lnTo>
                    <a:pt x="643" y="508"/>
                  </a:lnTo>
                  <a:cubicBezTo>
                    <a:pt x="660" y="728"/>
                    <a:pt x="609" y="999"/>
                    <a:pt x="660" y="1185"/>
                  </a:cubicBezTo>
                  <a:cubicBezTo>
                    <a:pt x="745" y="1236"/>
                    <a:pt x="829" y="1151"/>
                    <a:pt x="863" y="1134"/>
                  </a:cubicBezTo>
                  <a:cubicBezTo>
                    <a:pt x="863" y="1151"/>
                    <a:pt x="863" y="1168"/>
                    <a:pt x="863" y="1185"/>
                  </a:cubicBezTo>
                  <a:cubicBezTo>
                    <a:pt x="914" y="1185"/>
                    <a:pt x="948" y="1185"/>
                    <a:pt x="999" y="1185"/>
                  </a:cubicBezTo>
                  <a:cubicBezTo>
                    <a:pt x="999" y="965"/>
                    <a:pt x="999" y="745"/>
                    <a:pt x="999" y="508"/>
                  </a:cubicBezTo>
                  <a:cubicBezTo>
                    <a:pt x="948" y="508"/>
                    <a:pt x="914" y="508"/>
                    <a:pt x="863" y="508"/>
                  </a:cubicBezTo>
                  <a:cubicBezTo>
                    <a:pt x="863" y="694"/>
                    <a:pt x="863" y="864"/>
                    <a:pt x="863" y="1033"/>
                  </a:cubicBezTo>
                  <a:cubicBezTo>
                    <a:pt x="829" y="1049"/>
                    <a:pt x="829" y="1084"/>
                    <a:pt x="779" y="1084"/>
                  </a:cubicBezTo>
                  <a:cubicBezTo>
                    <a:pt x="745" y="914"/>
                    <a:pt x="761" y="694"/>
                    <a:pt x="761" y="508"/>
                  </a:cubicBezTo>
                  <a:cubicBezTo>
                    <a:pt x="728" y="508"/>
                    <a:pt x="677" y="508"/>
                    <a:pt x="643" y="50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 noChangeArrowheads="1"/>
            </p:cNvSpPr>
            <p:nvPr/>
          </p:nvSpPr>
          <p:spPr bwMode="auto">
            <a:xfrm>
              <a:off x="2028825" y="5576887"/>
              <a:ext cx="49213" cy="176213"/>
            </a:xfrm>
            <a:custGeom>
              <a:avLst/>
              <a:gdLst>
                <a:gd name="T0" fmla="*/ 102 w 137"/>
                <a:gd name="T1" fmla="*/ 16 h 491"/>
                <a:gd name="T2" fmla="*/ 102 w 137"/>
                <a:gd name="T3" fmla="*/ 16 h 491"/>
                <a:gd name="T4" fmla="*/ 85 w 137"/>
                <a:gd name="T5" fmla="*/ 490 h 491"/>
                <a:gd name="T6" fmla="*/ 18 w 137"/>
                <a:gd name="T7" fmla="*/ 474 h 491"/>
                <a:gd name="T8" fmla="*/ 18 w 137"/>
                <a:gd name="T9" fmla="*/ 33 h 491"/>
                <a:gd name="T10" fmla="*/ 102 w 137"/>
                <a:gd name="T11" fmla="*/ 16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491">
                  <a:moveTo>
                    <a:pt x="102" y="16"/>
                  </a:moveTo>
                  <a:lnTo>
                    <a:pt x="102" y="16"/>
                  </a:lnTo>
                  <a:cubicBezTo>
                    <a:pt x="119" y="135"/>
                    <a:pt x="136" y="372"/>
                    <a:pt x="85" y="490"/>
                  </a:cubicBezTo>
                  <a:cubicBezTo>
                    <a:pt x="68" y="490"/>
                    <a:pt x="51" y="474"/>
                    <a:pt x="18" y="474"/>
                  </a:cubicBezTo>
                  <a:cubicBezTo>
                    <a:pt x="0" y="355"/>
                    <a:pt x="18" y="152"/>
                    <a:pt x="18" y="33"/>
                  </a:cubicBezTo>
                  <a:cubicBezTo>
                    <a:pt x="18" y="0"/>
                    <a:pt x="85" y="0"/>
                    <a:pt x="102" y="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ChangeArrowheads="1"/>
            </p:cNvSpPr>
            <p:nvPr/>
          </p:nvSpPr>
          <p:spPr bwMode="auto">
            <a:xfrm>
              <a:off x="2193925" y="5564187"/>
              <a:ext cx="49213" cy="73025"/>
            </a:xfrm>
            <a:custGeom>
              <a:avLst/>
              <a:gdLst>
                <a:gd name="T0" fmla="*/ 102 w 137"/>
                <a:gd name="T1" fmla="*/ 51 h 205"/>
                <a:gd name="T2" fmla="*/ 102 w 137"/>
                <a:gd name="T3" fmla="*/ 51 h 205"/>
                <a:gd name="T4" fmla="*/ 136 w 137"/>
                <a:gd name="T5" fmla="*/ 187 h 205"/>
                <a:gd name="T6" fmla="*/ 17 w 137"/>
                <a:gd name="T7" fmla="*/ 187 h 205"/>
                <a:gd name="T8" fmla="*/ 102 w 137"/>
                <a:gd name="T9" fmla="*/ 5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05">
                  <a:moveTo>
                    <a:pt x="102" y="51"/>
                  </a:moveTo>
                  <a:lnTo>
                    <a:pt x="102" y="51"/>
                  </a:lnTo>
                  <a:cubicBezTo>
                    <a:pt x="119" y="85"/>
                    <a:pt x="136" y="136"/>
                    <a:pt x="136" y="187"/>
                  </a:cubicBezTo>
                  <a:cubicBezTo>
                    <a:pt x="102" y="204"/>
                    <a:pt x="51" y="187"/>
                    <a:pt x="17" y="187"/>
                  </a:cubicBezTo>
                  <a:cubicBezTo>
                    <a:pt x="0" y="102"/>
                    <a:pt x="17" y="0"/>
                    <a:pt x="102" y="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35351" y="4182873"/>
            <a:ext cx="465906" cy="215062"/>
            <a:chOff x="3071813" y="6715125"/>
            <a:chExt cx="474662" cy="219075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1" name="Freeform 16"/>
            <p:cNvSpPr>
              <a:spLocks noChangeArrowheads="1"/>
            </p:cNvSpPr>
            <p:nvPr/>
          </p:nvSpPr>
          <p:spPr bwMode="auto">
            <a:xfrm>
              <a:off x="3071813" y="6715125"/>
              <a:ext cx="219075" cy="219075"/>
            </a:xfrm>
            <a:custGeom>
              <a:avLst/>
              <a:gdLst>
                <a:gd name="T0" fmla="*/ 609 w 610"/>
                <a:gd name="T1" fmla="*/ 304 h 610"/>
                <a:gd name="T2" fmla="*/ 609 w 610"/>
                <a:gd name="T3" fmla="*/ 304 h 610"/>
                <a:gd name="T4" fmla="*/ 305 w 610"/>
                <a:gd name="T5" fmla="*/ 609 h 610"/>
                <a:gd name="T6" fmla="*/ 0 w 610"/>
                <a:gd name="T7" fmla="*/ 304 h 610"/>
                <a:gd name="T8" fmla="*/ 305 w 610"/>
                <a:gd name="T9" fmla="*/ 0 h 610"/>
                <a:gd name="T10" fmla="*/ 609 w 610"/>
                <a:gd name="T11" fmla="*/ 30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0" h="610">
                  <a:moveTo>
                    <a:pt x="609" y="304"/>
                  </a:moveTo>
                  <a:lnTo>
                    <a:pt x="609" y="304"/>
                  </a:lnTo>
                  <a:cubicBezTo>
                    <a:pt x="609" y="474"/>
                    <a:pt x="474" y="609"/>
                    <a:pt x="305" y="609"/>
                  </a:cubicBezTo>
                  <a:cubicBezTo>
                    <a:pt x="135" y="609"/>
                    <a:pt x="0" y="474"/>
                    <a:pt x="0" y="304"/>
                  </a:cubicBezTo>
                  <a:cubicBezTo>
                    <a:pt x="0" y="135"/>
                    <a:pt x="135" y="0"/>
                    <a:pt x="305" y="0"/>
                  </a:cubicBezTo>
                  <a:cubicBezTo>
                    <a:pt x="474" y="0"/>
                    <a:pt x="609" y="135"/>
                    <a:pt x="609" y="3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 noChangeArrowheads="1"/>
            </p:cNvSpPr>
            <p:nvPr/>
          </p:nvSpPr>
          <p:spPr bwMode="auto">
            <a:xfrm>
              <a:off x="3333750" y="6715125"/>
              <a:ext cx="212725" cy="219075"/>
            </a:xfrm>
            <a:custGeom>
              <a:avLst/>
              <a:gdLst>
                <a:gd name="T0" fmla="*/ 592 w 593"/>
                <a:gd name="T1" fmla="*/ 304 h 610"/>
                <a:gd name="T2" fmla="*/ 592 w 593"/>
                <a:gd name="T3" fmla="*/ 304 h 610"/>
                <a:gd name="T4" fmla="*/ 304 w 593"/>
                <a:gd name="T5" fmla="*/ 609 h 610"/>
                <a:gd name="T6" fmla="*/ 0 w 593"/>
                <a:gd name="T7" fmla="*/ 304 h 610"/>
                <a:gd name="T8" fmla="*/ 304 w 593"/>
                <a:gd name="T9" fmla="*/ 0 h 610"/>
                <a:gd name="T10" fmla="*/ 592 w 593"/>
                <a:gd name="T11" fmla="*/ 30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3" h="610">
                  <a:moveTo>
                    <a:pt x="592" y="304"/>
                  </a:moveTo>
                  <a:lnTo>
                    <a:pt x="592" y="304"/>
                  </a:lnTo>
                  <a:cubicBezTo>
                    <a:pt x="592" y="474"/>
                    <a:pt x="457" y="609"/>
                    <a:pt x="304" y="609"/>
                  </a:cubicBezTo>
                  <a:cubicBezTo>
                    <a:pt x="135" y="609"/>
                    <a:pt x="0" y="474"/>
                    <a:pt x="0" y="304"/>
                  </a:cubicBezTo>
                  <a:cubicBezTo>
                    <a:pt x="0" y="135"/>
                    <a:pt x="135" y="0"/>
                    <a:pt x="304" y="0"/>
                  </a:cubicBezTo>
                  <a:cubicBezTo>
                    <a:pt x="457" y="0"/>
                    <a:pt x="592" y="135"/>
                    <a:pt x="592" y="3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27443" y="4060781"/>
            <a:ext cx="360899" cy="359978"/>
            <a:chOff x="3832225" y="6435725"/>
            <a:chExt cx="592138" cy="59055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4" name="Freeform 19"/>
            <p:cNvSpPr>
              <a:spLocks noChangeArrowheads="1"/>
            </p:cNvSpPr>
            <p:nvPr/>
          </p:nvSpPr>
          <p:spPr bwMode="auto">
            <a:xfrm>
              <a:off x="3832225" y="6886575"/>
              <a:ext cx="146050" cy="139700"/>
            </a:xfrm>
            <a:custGeom>
              <a:avLst/>
              <a:gdLst>
                <a:gd name="T0" fmla="*/ 406 w 407"/>
                <a:gd name="T1" fmla="*/ 186 h 390"/>
                <a:gd name="T2" fmla="*/ 406 w 407"/>
                <a:gd name="T3" fmla="*/ 186 h 390"/>
                <a:gd name="T4" fmla="*/ 203 w 407"/>
                <a:gd name="T5" fmla="*/ 0 h 390"/>
                <a:gd name="T6" fmla="*/ 0 w 407"/>
                <a:gd name="T7" fmla="*/ 186 h 390"/>
                <a:gd name="T8" fmla="*/ 203 w 407"/>
                <a:gd name="T9" fmla="*/ 389 h 390"/>
                <a:gd name="T10" fmla="*/ 406 w 407"/>
                <a:gd name="T11" fmla="*/ 18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90">
                  <a:moveTo>
                    <a:pt x="406" y="186"/>
                  </a:moveTo>
                  <a:lnTo>
                    <a:pt x="406" y="186"/>
                  </a:lnTo>
                  <a:cubicBezTo>
                    <a:pt x="406" y="84"/>
                    <a:pt x="305" y="0"/>
                    <a:pt x="203" y="0"/>
                  </a:cubicBezTo>
                  <a:cubicBezTo>
                    <a:pt x="85" y="0"/>
                    <a:pt x="0" y="84"/>
                    <a:pt x="0" y="186"/>
                  </a:cubicBezTo>
                  <a:cubicBezTo>
                    <a:pt x="0" y="304"/>
                    <a:pt x="85" y="389"/>
                    <a:pt x="203" y="389"/>
                  </a:cubicBezTo>
                  <a:cubicBezTo>
                    <a:pt x="305" y="389"/>
                    <a:pt x="406" y="304"/>
                    <a:pt x="406" y="1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 noChangeArrowheads="1"/>
            </p:cNvSpPr>
            <p:nvPr/>
          </p:nvSpPr>
          <p:spPr bwMode="auto">
            <a:xfrm>
              <a:off x="3832225" y="6435725"/>
              <a:ext cx="592138" cy="590550"/>
            </a:xfrm>
            <a:custGeom>
              <a:avLst/>
              <a:gdLst>
                <a:gd name="T0" fmla="*/ 1642 w 1643"/>
                <a:gd name="T1" fmla="*/ 1641 h 1642"/>
                <a:gd name="T2" fmla="*/ 1642 w 1643"/>
                <a:gd name="T3" fmla="*/ 1641 h 1642"/>
                <a:gd name="T4" fmla="*/ 1405 w 1643"/>
                <a:gd name="T5" fmla="*/ 1641 h 1642"/>
                <a:gd name="T6" fmla="*/ 1033 w 1643"/>
                <a:gd name="T7" fmla="*/ 727 h 1642"/>
                <a:gd name="T8" fmla="*/ 18 w 1643"/>
                <a:gd name="T9" fmla="*/ 254 h 1642"/>
                <a:gd name="T10" fmla="*/ 0 w 1643"/>
                <a:gd name="T11" fmla="*/ 0 h 1642"/>
                <a:gd name="T12" fmla="*/ 1642 w 1643"/>
                <a:gd name="T13" fmla="*/ 1641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3" h="1642">
                  <a:moveTo>
                    <a:pt x="1642" y="1641"/>
                  </a:moveTo>
                  <a:lnTo>
                    <a:pt x="1642" y="1641"/>
                  </a:lnTo>
                  <a:cubicBezTo>
                    <a:pt x="1557" y="1641"/>
                    <a:pt x="1490" y="1641"/>
                    <a:pt x="1405" y="1641"/>
                  </a:cubicBezTo>
                  <a:cubicBezTo>
                    <a:pt x="1372" y="1252"/>
                    <a:pt x="1236" y="947"/>
                    <a:pt x="1033" y="727"/>
                  </a:cubicBezTo>
                  <a:cubicBezTo>
                    <a:pt x="796" y="457"/>
                    <a:pt x="491" y="271"/>
                    <a:pt x="18" y="254"/>
                  </a:cubicBezTo>
                  <a:cubicBezTo>
                    <a:pt x="18" y="203"/>
                    <a:pt x="18" y="85"/>
                    <a:pt x="0" y="0"/>
                  </a:cubicBezTo>
                  <a:cubicBezTo>
                    <a:pt x="1033" y="68"/>
                    <a:pt x="1507" y="693"/>
                    <a:pt x="1642" y="164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 noChangeArrowheads="1"/>
            </p:cNvSpPr>
            <p:nvPr/>
          </p:nvSpPr>
          <p:spPr bwMode="auto">
            <a:xfrm>
              <a:off x="3838575" y="6648450"/>
              <a:ext cx="377825" cy="377825"/>
            </a:xfrm>
            <a:custGeom>
              <a:avLst/>
              <a:gdLst>
                <a:gd name="T0" fmla="*/ 1049 w 1050"/>
                <a:gd name="T1" fmla="*/ 1049 h 1050"/>
                <a:gd name="T2" fmla="*/ 1049 w 1050"/>
                <a:gd name="T3" fmla="*/ 1049 h 1050"/>
                <a:gd name="T4" fmla="*/ 795 w 1050"/>
                <a:gd name="T5" fmla="*/ 1049 h 1050"/>
                <a:gd name="T6" fmla="*/ 0 w 1050"/>
                <a:gd name="T7" fmla="*/ 254 h 1050"/>
                <a:gd name="T8" fmla="*/ 0 w 1050"/>
                <a:gd name="T9" fmla="*/ 0 h 1050"/>
                <a:gd name="T10" fmla="*/ 1049 w 1050"/>
                <a:gd name="T11" fmla="*/ 1049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0" h="1050">
                  <a:moveTo>
                    <a:pt x="1049" y="1049"/>
                  </a:moveTo>
                  <a:lnTo>
                    <a:pt x="1049" y="1049"/>
                  </a:lnTo>
                  <a:cubicBezTo>
                    <a:pt x="964" y="1049"/>
                    <a:pt x="880" y="1049"/>
                    <a:pt x="795" y="1049"/>
                  </a:cubicBezTo>
                  <a:cubicBezTo>
                    <a:pt x="727" y="575"/>
                    <a:pt x="507" y="287"/>
                    <a:pt x="0" y="254"/>
                  </a:cubicBezTo>
                  <a:cubicBezTo>
                    <a:pt x="16" y="169"/>
                    <a:pt x="0" y="67"/>
                    <a:pt x="0" y="0"/>
                  </a:cubicBezTo>
                  <a:cubicBezTo>
                    <a:pt x="659" y="33"/>
                    <a:pt x="964" y="439"/>
                    <a:pt x="1049" y="104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Freeform 22"/>
          <p:cNvSpPr>
            <a:spLocks noChangeArrowheads="1"/>
          </p:cNvSpPr>
          <p:nvPr/>
        </p:nvSpPr>
        <p:spPr bwMode="auto">
          <a:xfrm>
            <a:off x="2727904" y="3118678"/>
            <a:ext cx="530518" cy="493959"/>
          </a:xfrm>
          <a:custGeom>
            <a:avLst/>
            <a:gdLst>
              <a:gd name="T0" fmla="*/ 85 w 2235"/>
              <a:gd name="T1" fmla="*/ 423 h 2082"/>
              <a:gd name="T2" fmla="*/ 85 w 2235"/>
              <a:gd name="T3" fmla="*/ 423 h 2082"/>
              <a:gd name="T4" fmla="*/ 525 w 2235"/>
              <a:gd name="T5" fmla="*/ 524 h 2082"/>
              <a:gd name="T6" fmla="*/ 85 w 2235"/>
              <a:gd name="T7" fmla="*/ 423 h 2082"/>
              <a:gd name="T8" fmla="*/ 1828 w 2235"/>
              <a:gd name="T9" fmla="*/ 761 h 2082"/>
              <a:gd name="T10" fmla="*/ 1828 w 2235"/>
              <a:gd name="T11" fmla="*/ 761 h 2082"/>
              <a:gd name="T12" fmla="*/ 1439 w 2235"/>
              <a:gd name="T13" fmla="*/ 761 h 2082"/>
              <a:gd name="T14" fmla="*/ 1218 w 2235"/>
              <a:gd name="T15" fmla="*/ 948 h 2082"/>
              <a:gd name="T16" fmla="*/ 1202 w 2235"/>
              <a:gd name="T17" fmla="*/ 761 h 2082"/>
              <a:gd name="T18" fmla="*/ 795 w 2235"/>
              <a:gd name="T19" fmla="*/ 778 h 2082"/>
              <a:gd name="T20" fmla="*/ 795 w 2235"/>
              <a:gd name="T21" fmla="*/ 2065 h 2082"/>
              <a:gd name="T22" fmla="*/ 1218 w 2235"/>
              <a:gd name="T23" fmla="*/ 2065 h 2082"/>
              <a:gd name="T24" fmla="*/ 1507 w 2235"/>
              <a:gd name="T25" fmla="*/ 1066 h 2082"/>
              <a:gd name="T26" fmla="*/ 1710 w 2235"/>
              <a:gd name="T27" fmla="*/ 2065 h 2082"/>
              <a:gd name="T28" fmla="*/ 2116 w 2235"/>
              <a:gd name="T29" fmla="*/ 2065 h 2082"/>
              <a:gd name="T30" fmla="*/ 1828 w 2235"/>
              <a:gd name="T31" fmla="*/ 761 h 2082"/>
              <a:gd name="T32" fmla="*/ 118 w 2235"/>
              <a:gd name="T33" fmla="*/ 778 h 2082"/>
              <a:gd name="T34" fmla="*/ 118 w 2235"/>
              <a:gd name="T35" fmla="*/ 778 h 2082"/>
              <a:gd name="T36" fmla="*/ 118 w 2235"/>
              <a:gd name="T37" fmla="*/ 2065 h 2082"/>
              <a:gd name="T38" fmla="*/ 525 w 2235"/>
              <a:gd name="T39" fmla="*/ 2065 h 2082"/>
              <a:gd name="T40" fmla="*/ 525 w 2235"/>
              <a:gd name="T41" fmla="*/ 778 h 2082"/>
              <a:gd name="T42" fmla="*/ 118 w 2235"/>
              <a:gd name="T43" fmla="*/ 77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35" h="2082">
                <a:moveTo>
                  <a:pt x="85" y="423"/>
                </a:moveTo>
                <a:lnTo>
                  <a:pt x="85" y="423"/>
                </a:lnTo>
                <a:cubicBezTo>
                  <a:pt x="118" y="575"/>
                  <a:pt x="356" y="626"/>
                  <a:pt x="525" y="524"/>
                </a:cubicBezTo>
                <a:cubicBezTo>
                  <a:pt x="762" y="67"/>
                  <a:pt x="0" y="0"/>
                  <a:pt x="85" y="423"/>
                </a:cubicBezTo>
                <a:close/>
                <a:moveTo>
                  <a:pt x="1828" y="761"/>
                </a:moveTo>
                <a:lnTo>
                  <a:pt x="1828" y="761"/>
                </a:lnTo>
                <a:cubicBezTo>
                  <a:pt x="1726" y="727"/>
                  <a:pt x="1540" y="727"/>
                  <a:pt x="1439" y="761"/>
                </a:cubicBezTo>
                <a:cubicBezTo>
                  <a:pt x="1337" y="795"/>
                  <a:pt x="1269" y="897"/>
                  <a:pt x="1218" y="948"/>
                </a:cubicBezTo>
                <a:cubicBezTo>
                  <a:pt x="1218" y="880"/>
                  <a:pt x="1236" y="795"/>
                  <a:pt x="1202" y="761"/>
                </a:cubicBezTo>
                <a:cubicBezTo>
                  <a:pt x="1066" y="778"/>
                  <a:pt x="897" y="745"/>
                  <a:pt x="795" y="778"/>
                </a:cubicBezTo>
                <a:cubicBezTo>
                  <a:pt x="795" y="1218"/>
                  <a:pt x="795" y="1641"/>
                  <a:pt x="795" y="2065"/>
                </a:cubicBezTo>
                <a:cubicBezTo>
                  <a:pt x="931" y="2065"/>
                  <a:pt x="1134" y="2081"/>
                  <a:pt x="1218" y="2065"/>
                </a:cubicBezTo>
                <a:cubicBezTo>
                  <a:pt x="1236" y="1641"/>
                  <a:pt x="1100" y="1015"/>
                  <a:pt x="1507" y="1066"/>
                </a:cubicBezTo>
                <a:cubicBezTo>
                  <a:pt x="1828" y="1117"/>
                  <a:pt x="1676" y="1692"/>
                  <a:pt x="1710" y="2065"/>
                </a:cubicBezTo>
                <a:cubicBezTo>
                  <a:pt x="1811" y="2081"/>
                  <a:pt x="1963" y="2065"/>
                  <a:pt x="2116" y="2065"/>
                </a:cubicBezTo>
                <a:cubicBezTo>
                  <a:pt x="2099" y="1557"/>
                  <a:pt x="2234" y="914"/>
                  <a:pt x="1828" y="761"/>
                </a:cubicBezTo>
                <a:close/>
                <a:moveTo>
                  <a:pt x="118" y="778"/>
                </a:moveTo>
                <a:lnTo>
                  <a:pt x="118" y="778"/>
                </a:lnTo>
                <a:cubicBezTo>
                  <a:pt x="102" y="1151"/>
                  <a:pt x="135" y="1641"/>
                  <a:pt x="118" y="2065"/>
                </a:cubicBezTo>
                <a:cubicBezTo>
                  <a:pt x="254" y="2065"/>
                  <a:pt x="389" y="2065"/>
                  <a:pt x="525" y="2065"/>
                </a:cubicBezTo>
                <a:cubicBezTo>
                  <a:pt x="525" y="1641"/>
                  <a:pt x="525" y="1218"/>
                  <a:pt x="525" y="778"/>
                </a:cubicBezTo>
                <a:cubicBezTo>
                  <a:pt x="389" y="778"/>
                  <a:pt x="254" y="778"/>
                  <a:pt x="118" y="778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2876811" y="2361022"/>
            <a:ext cx="432528" cy="486332"/>
            <a:chOff x="2754313" y="8982075"/>
            <a:chExt cx="792162" cy="890587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8" name="Freeform 23"/>
            <p:cNvSpPr>
              <a:spLocks noChangeArrowheads="1"/>
            </p:cNvSpPr>
            <p:nvPr/>
          </p:nvSpPr>
          <p:spPr bwMode="auto">
            <a:xfrm>
              <a:off x="2754313" y="8982075"/>
              <a:ext cx="792162" cy="890587"/>
            </a:xfrm>
            <a:custGeom>
              <a:avLst/>
              <a:gdLst>
                <a:gd name="T0" fmla="*/ 1049 w 2201"/>
                <a:gd name="T1" fmla="*/ 34 h 2472"/>
                <a:gd name="T2" fmla="*/ 1049 w 2201"/>
                <a:gd name="T3" fmla="*/ 34 h 2472"/>
                <a:gd name="T4" fmla="*/ 1878 w 2201"/>
                <a:gd name="T5" fmla="*/ 339 h 2472"/>
                <a:gd name="T6" fmla="*/ 2183 w 2201"/>
                <a:gd name="T7" fmla="*/ 1185 h 2472"/>
                <a:gd name="T8" fmla="*/ 1777 w 2201"/>
                <a:gd name="T9" fmla="*/ 1947 h 2472"/>
                <a:gd name="T10" fmla="*/ 84 w 2201"/>
                <a:gd name="T11" fmla="*/ 982 h 2472"/>
                <a:gd name="T12" fmla="*/ 287 w 2201"/>
                <a:gd name="T13" fmla="*/ 440 h 2472"/>
                <a:gd name="T14" fmla="*/ 1049 w 2201"/>
                <a:gd name="T15" fmla="*/ 34 h 2472"/>
                <a:gd name="T16" fmla="*/ 406 w 2201"/>
                <a:gd name="T17" fmla="*/ 389 h 2472"/>
                <a:gd name="T18" fmla="*/ 406 w 2201"/>
                <a:gd name="T19" fmla="*/ 389 h 2472"/>
                <a:gd name="T20" fmla="*/ 118 w 2201"/>
                <a:gd name="T21" fmla="*/ 1033 h 2472"/>
                <a:gd name="T22" fmla="*/ 389 w 2201"/>
                <a:gd name="T23" fmla="*/ 1761 h 2472"/>
                <a:gd name="T24" fmla="*/ 1066 w 2201"/>
                <a:gd name="T25" fmla="*/ 2065 h 2472"/>
                <a:gd name="T26" fmla="*/ 2115 w 2201"/>
                <a:gd name="T27" fmla="*/ 1168 h 2472"/>
                <a:gd name="T28" fmla="*/ 1861 w 2201"/>
                <a:gd name="T29" fmla="*/ 423 h 2472"/>
                <a:gd name="T30" fmla="*/ 1083 w 2201"/>
                <a:gd name="T31" fmla="*/ 102 h 2472"/>
                <a:gd name="T32" fmla="*/ 406 w 2201"/>
                <a:gd name="T33" fmla="*/ 389 h 2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1" h="2472">
                  <a:moveTo>
                    <a:pt x="1049" y="34"/>
                  </a:moveTo>
                  <a:lnTo>
                    <a:pt x="1049" y="34"/>
                  </a:lnTo>
                  <a:cubicBezTo>
                    <a:pt x="1405" y="0"/>
                    <a:pt x="1709" y="153"/>
                    <a:pt x="1878" y="339"/>
                  </a:cubicBezTo>
                  <a:cubicBezTo>
                    <a:pt x="2065" y="525"/>
                    <a:pt x="2200" y="813"/>
                    <a:pt x="2183" y="1185"/>
                  </a:cubicBezTo>
                  <a:cubicBezTo>
                    <a:pt x="2149" y="1507"/>
                    <a:pt x="1980" y="1794"/>
                    <a:pt x="1777" y="1947"/>
                  </a:cubicBezTo>
                  <a:cubicBezTo>
                    <a:pt x="1083" y="2471"/>
                    <a:pt x="0" y="1964"/>
                    <a:pt x="84" y="982"/>
                  </a:cubicBezTo>
                  <a:cubicBezTo>
                    <a:pt x="84" y="779"/>
                    <a:pt x="186" y="576"/>
                    <a:pt x="287" y="440"/>
                  </a:cubicBezTo>
                  <a:cubicBezTo>
                    <a:pt x="440" y="220"/>
                    <a:pt x="677" y="68"/>
                    <a:pt x="1049" y="34"/>
                  </a:cubicBezTo>
                  <a:close/>
                  <a:moveTo>
                    <a:pt x="406" y="389"/>
                  </a:moveTo>
                  <a:lnTo>
                    <a:pt x="406" y="389"/>
                  </a:lnTo>
                  <a:cubicBezTo>
                    <a:pt x="270" y="542"/>
                    <a:pt x="135" y="762"/>
                    <a:pt x="118" y="1033"/>
                  </a:cubicBezTo>
                  <a:cubicBezTo>
                    <a:pt x="101" y="1337"/>
                    <a:pt x="237" y="1591"/>
                    <a:pt x="389" y="1761"/>
                  </a:cubicBezTo>
                  <a:cubicBezTo>
                    <a:pt x="558" y="1930"/>
                    <a:pt x="778" y="2048"/>
                    <a:pt x="1066" y="2065"/>
                  </a:cubicBezTo>
                  <a:cubicBezTo>
                    <a:pt x="1624" y="2116"/>
                    <a:pt x="2082" y="1693"/>
                    <a:pt x="2115" y="1168"/>
                  </a:cubicBezTo>
                  <a:cubicBezTo>
                    <a:pt x="2149" y="830"/>
                    <a:pt x="2014" y="576"/>
                    <a:pt x="1861" y="423"/>
                  </a:cubicBezTo>
                  <a:cubicBezTo>
                    <a:pt x="1709" y="237"/>
                    <a:pt x="1421" y="85"/>
                    <a:pt x="1083" y="102"/>
                  </a:cubicBezTo>
                  <a:cubicBezTo>
                    <a:pt x="744" y="118"/>
                    <a:pt x="541" y="254"/>
                    <a:pt x="406" y="38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ChangeArrowheads="1"/>
            </p:cNvSpPr>
            <p:nvPr/>
          </p:nvSpPr>
          <p:spPr bwMode="auto">
            <a:xfrm>
              <a:off x="2889250" y="9037637"/>
              <a:ext cx="500063" cy="536575"/>
            </a:xfrm>
            <a:custGeom>
              <a:avLst/>
              <a:gdLst>
                <a:gd name="T0" fmla="*/ 1354 w 1389"/>
                <a:gd name="T1" fmla="*/ 270 h 1490"/>
                <a:gd name="T2" fmla="*/ 1354 w 1389"/>
                <a:gd name="T3" fmla="*/ 270 h 1490"/>
                <a:gd name="T4" fmla="*/ 1201 w 1389"/>
                <a:gd name="T5" fmla="*/ 423 h 1490"/>
                <a:gd name="T6" fmla="*/ 1354 w 1389"/>
                <a:gd name="T7" fmla="*/ 795 h 1490"/>
                <a:gd name="T8" fmla="*/ 1201 w 1389"/>
                <a:gd name="T9" fmla="*/ 1489 h 1490"/>
                <a:gd name="T10" fmla="*/ 880 w 1389"/>
                <a:gd name="T11" fmla="*/ 490 h 1490"/>
                <a:gd name="T12" fmla="*/ 1016 w 1389"/>
                <a:gd name="T13" fmla="*/ 474 h 1490"/>
                <a:gd name="T14" fmla="*/ 880 w 1389"/>
                <a:gd name="T15" fmla="*/ 439 h 1490"/>
                <a:gd name="T16" fmla="*/ 457 w 1389"/>
                <a:gd name="T17" fmla="*/ 457 h 1490"/>
                <a:gd name="T18" fmla="*/ 575 w 1389"/>
                <a:gd name="T19" fmla="*/ 490 h 1490"/>
                <a:gd name="T20" fmla="*/ 728 w 1389"/>
                <a:gd name="T21" fmla="*/ 897 h 1490"/>
                <a:gd name="T22" fmla="*/ 626 w 1389"/>
                <a:gd name="T23" fmla="*/ 1202 h 1490"/>
                <a:gd name="T24" fmla="*/ 524 w 1389"/>
                <a:gd name="T25" fmla="*/ 1489 h 1490"/>
                <a:gd name="T26" fmla="*/ 203 w 1389"/>
                <a:gd name="T27" fmla="*/ 507 h 1490"/>
                <a:gd name="T28" fmla="*/ 339 w 1389"/>
                <a:gd name="T29" fmla="*/ 474 h 1490"/>
                <a:gd name="T30" fmla="*/ 0 w 1389"/>
                <a:gd name="T31" fmla="*/ 439 h 1490"/>
                <a:gd name="T32" fmla="*/ 829 w 1389"/>
                <a:gd name="T33" fmla="*/ 16 h 1490"/>
                <a:gd name="T34" fmla="*/ 1354 w 1389"/>
                <a:gd name="T35" fmla="*/ 27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89" h="1490">
                  <a:moveTo>
                    <a:pt x="1354" y="270"/>
                  </a:moveTo>
                  <a:lnTo>
                    <a:pt x="1354" y="270"/>
                  </a:lnTo>
                  <a:cubicBezTo>
                    <a:pt x="1287" y="287"/>
                    <a:pt x="1201" y="321"/>
                    <a:pt x="1201" y="423"/>
                  </a:cubicBezTo>
                  <a:cubicBezTo>
                    <a:pt x="1185" y="558"/>
                    <a:pt x="1337" y="643"/>
                    <a:pt x="1354" y="795"/>
                  </a:cubicBezTo>
                  <a:cubicBezTo>
                    <a:pt x="1388" y="1083"/>
                    <a:pt x="1236" y="1235"/>
                    <a:pt x="1201" y="1489"/>
                  </a:cubicBezTo>
                  <a:cubicBezTo>
                    <a:pt x="1083" y="1167"/>
                    <a:pt x="982" y="846"/>
                    <a:pt x="880" y="490"/>
                  </a:cubicBezTo>
                  <a:cubicBezTo>
                    <a:pt x="914" y="490"/>
                    <a:pt x="998" y="507"/>
                    <a:pt x="1016" y="474"/>
                  </a:cubicBezTo>
                  <a:cubicBezTo>
                    <a:pt x="998" y="406"/>
                    <a:pt x="931" y="439"/>
                    <a:pt x="880" y="439"/>
                  </a:cubicBezTo>
                  <a:cubicBezTo>
                    <a:pt x="745" y="457"/>
                    <a:pt x="559" y="423"/>
                    <a:pt x="457" y="457"/>
                  </a:cubicBezTo>
                  <a:cubicBezTo>
                    <a:pt x="440" y="507"/>
                    <a:pt x="542" y="490"/>
                    <a:pt x="575" y="490"/>
                  </a:cubicBezTo>
                  <a:cubicBezTo>
                    <a:pt x="610" y="643"/>
                    <a:pt x="711" y="744"/>
                    <a:pt x="728" y="897"/>
                  </a:cubicBezTo>
                  <a:cubicBezTo>
                    <a:pt x="728" y="981"/>
                    <a:pt x="660" y="1100"/>
                    <a:pt x="626" y="1202"/>
                  </a:cubicBezTo>
                  <a:cubicBezTo>
                    <a:pt x="592" y="1303"/>
                    <a:pt x="559" y="1405"/>
                    <a:pt x="524" y="1489"/>
                  </a:cubicBezTo>
                  <a:cubicBezTo>
                    <a:pt x="406" y="1167"/>
                    <a:pt x="305" y="829"/>
                    <a:pt x="203" y="507"/>
                  </a:cubicBezTo>
                  <a:cubicBezTo>
                    <a:pt x="237" y="474"/>
                    <a:pt x="321" y="507"/>
                    <a:pt x="339" y="474"/>
                  </a:cubicBezTo>
                  <a:cubicBezTo>
                    <a:pt x="271" y="406"/>
                    <a:pt x="118" y="474"/>
                    <a:pt x="0" y="439"/>
                  </a:cubicBezTo>
                  <a:cubicBezTo>
                    <a:pt x="136" y="186"/>
                    <a:pt x="440" y="0"/>
                    <a:pt x="829" y="16"/>
                  </a:cubicBezTo>
                  <a:cubicBezTo>
                    <a:pt x="1066" y="33"/>
                    <a:pt x="1236" y="135"/>
                    <a:pt x="1354" y="2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ChangeArrowheads="1"/>
            </p:cNvSpPr>
            <p:nvPr/>
          </p:nvSpPr>
          <p:spPr bwMode="auto">
            <a:xfrm>
              <a:off x="3321050" y="9213850"/>
              <a:ext cx="214313" cy="439737"/>
            </a:xfrm>
            <a:custGeom>
              <a:avLst/>
              <a:gdLst>
                <a:gd name="T0" fmla="*/ 339 w 594"/>
                <a:gd name="T1" fmla="*/ 0 h 1220"/>
                <a:gd name="T2" fmla="*/ 339 w 594"/>
                <a:gd name="T3" fmla="*/ 0 h 1220"/>
                <a:gd name="T4" fmla="*/ 356 w 594"/>
                <a:gd name="T5" fmla="*/ 17 h 1220"/>
                <a:gd name="T6" fmla="*/ 0 w 594"/>
                <a:gd name="T7" fmla="*/ 1219 h 1220"/>
                <a:gd name="T8" fmla="*/ 170 w 594"/>
                <a:gd name="T9" fmla="*/ 694 h 1220"/>
                <a:gd name="T10" fmla="*/ 339 w 594"/>
                <a:gd name="T11" fmla="*/ 0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220">
                  <a:moveTo>
                    <a:pt x="339" y="0"/>
                  </a:moveTo>
                  <a:lnTo>
                    <a:pt x="339" y="0"/>
                  </a:lnTo>
                  <a:cubicBezTo>
                    <a:pt x="356" y="0"/>
                    <a:pt x="356" y="17"/>
                    <a:pt x="356" y="17"/>
                  </a:cubicBezTo>
                  <a:cubicBezTo>
                    <a:pt x="593" y="457"/>
                    <a:pt x="356" y="1084"/>
                    <a:pt x="0" y="1219"/>
                  </a:cubicBezTo>
                  <a:cubicBezTo>
                    <a:pt x="51" y="1033"/>
                    <a:pt x="119" y="880"/>
                    <a:pt x="170" y="694"/>
                  </a:cubicBezTo>
                  <a:cubicBezTo>
                    <a:pt x="255" y="491"/>
                    <a:pt x="356" y="305"/>
                    <a:pt x="33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 noChangeArrowheads="1"/>
            </p:cNvSpPr>
            <p:nvPr/>
          </p:nvSpPr>
          <p:spPr bwMode="auto">
            <a:xfrm>
              <a:off x="2784475" y="9237662"/>
              <a:ext cx="231775" cy="427038"/>
            </a:xfrm>
            <a:custGeom>
              <a:avLst/>
              <a:gdLst>
                <a:gd name="T0" fmla="*/ 220 w 644"/>
                <a:gd name="T1" fmla="*/ 0 h 1186"/>
                <a:gd name="T2" fmla="*/ 220 w 644"/>
                <a:gd name="T3" fmla="*/ 0 h 1186"/>
                <a:gd name="T4" fmla="*/ 643 w 644"/>
                <a:gd name="T5" fmla="*/ 1185 h 1186"/>
                <a:gd name="T6" fmla="*/ 220 w 644"/>
                <a:gd name="T7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4" h="1186">
                  <a:moveTo>
                    <a:pt x="220" y="0"/>
                  </a:moveTo>
                  <a:lnTo>
                    <a:pt x="220" y="0"/>
                  </a:lnTo>
                  <a:cubicBezTo>
                    <a:pt x="356" y="389"/>
                    <a:pt x="508" y="779"/>
                    <a:pt x="643" y="1185"/>
                  </a:cubicBezTo>
                  <a:cubicBezTo>
                    <a:pt x="271" y="1050"/>
                    <a:pt x="0" y="491"/>
                    <a:pt x="2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 noChangeArrowheads="1"/>
            </p:cNvSpPr>
            <p:nvPr/>
          </p:nvSpPr>
          <p:spPr bwMode="auto">
            <a:xfrm>
              <a:off x="3071813" y="9396412"/>
              <a:ext cx="195262" cy="311150"/>
            </a:xfrm>
            <a:custGeom>
              <a:avLst/>
              <a:gdLst>
                <a:gd name="T0" fmla="*/ 254 w 542"/>
                <a:gd name="T1" fmla="*/ 0 h 864"/>
                <a:gd name="T2" fmla="*/ 254 w 542"/>
                <a:gd name="T3" fmla="*/ 0 h 864"/>
                <a:gd name="T4" fmla="*/ 541 w 542"/>
                <a:gd name="T5" fmla="*/ 779 h 864"/>
                <a:gd name="T6" fmla="*/ 0 w 542"/>
                <a:gd name="T7" fmla="*/ 813 h 864"/>
                <a:gd name="T8" fmla="*/ 254 w 542"/>
                <a:gd name="T9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864">
                  <a:moveTo>
                    <a:pt x="254" y="0"/>
                  </a:moveTo>
                  <a:lnTo>
                    <a:pt x="254" y="0"/>
                  </a:lnTo>
                  <a:cubicBezTo>
                    <a:pt x="355" y="254"/>
                    <a:pt x="457" y="542"/>
                    <a:pt x="541" y="779"/>
                  </a:cubicBezTo>
                  <a:cubicBezTo>
                    <a:pt x="423" y="863"/>
                    <a:pt x="152" y="846"/>
                    <a:pt x="0" y="813"/>
                  </a:cubicBezTo>
                  <a:cubicBezTo>
                    <a:pt x="67" y="525"/>
                    <a:pt x="169" y="271"/>
                    <a:pt x="2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" name="Freeform 28"/>
          <p:cNvSpPr>
            <a:spLocks noChangeArrowheads="1"/>
          </p:cNvSpPr>
          <p:nvPr/>
        </p:nvSpPr>
        <p:spPr bwMode="auto">
          <a:xfrm>
            <a:off x="4148293" y="2382655"/>
            <a:ext cx="274220" cy="460655"/>
          </a:xfrm>
          <a:custGeom>
            <a:avLst/>
            <a:gdLst>
              <a:gd name="T0" fmla="*/ 863 w 1017"/>
              <a:gd name="T1" fmla="*/ 34 h 1711"/>
              <a:gd name="T2" fmla="*/ 863 w 1017"/>
              <a:gd name="T3" fmla="*/ 34 h 1711"/>
              <a:gd name="T4" fmla="*/ 779 w 1017"/>
              <a:gd name="T5" fmla="*/ 169 h 1711"/>
              <a:gd name="T6" fmla="*/ 829 w 1017"/>
              <a:gd name="T7" fmla="*/ 610 h 1711"/>
              <a:gd name="T8" fmla="*/ 677 w 1017"/>
              <a:gd name="T9" fmla="*/ 813 h 1711"/>
              <a:gd name="T10" fmla="*/ 931 w 1017"/>
              <a:gd name="T11" fmla="*/ 1084 h 1711"/>
              <a:gd name="T12" fmla="*/ 965 w 1017"/>
              <a:gd name="T13" fmla="*/ 1185 h 1711"/>
              <a:gd name="T14" fmla="*/ 136 w 1017"/>
              <a:gd name="T15" fmla="*/ 1541 h 1711"/>
              <a:gd name="T16" fmla="*/ 17 w 1017"/>
              <a:gd name="T17" fmla="*/ 1287 h 1711"/>
              <a:gd name="T18" fmla="*/ 525 w 1017"/>
              <a:gd name="T19" fmla="*/ 982 h 1711"/>
              <a:gd name="T20" fmla="*/ 508 w 1017"/>
              <a:gd name="T21" fmla="*/ 779 h 1711"/>
              <a:gd name="T22" fmla="*/ 170 w 1017"/>
              <a:gd name="T23" fmla="*/ 254 h 1711"/>
              <a:gd name="T24" fmla="*/ 525 w 1017"/>
              <a:gd name="T25" fmla="*/ 85 h 1711"/>
              <a:gd name="T26" fmla="*/ 796 w 1017"/>
              <a:gd name="T27" fmla="*/ 0 h 1711"/>
              <a:gd name="T28" fmla="*/ 863 w 1017"/>
              <a:gd name="T29" fmla="*/ 34 h 1711"/>
              <a:gd name="T30" fmla="*/ 474 w 1017"/>
              <a:gd name="T31" fmla="*/ 711 h 1711"/>
              <a:gd name="T32" fmla="*/ 474 w 1017"/>
              <a:gd name="T33" fmla="*/ 711 h 1711"/>
              <a:gd name="T34" fmla="*/ 694 w 1017"/>
              <a:gd name="T35" fmla="*/ 626 h 1711"/>
              <a:gd name="T36" fmla="*/ 525 w 1017"/>
              <a:gd name="T37" fmla="*/ 169 h 1711"/>
              <a:gd name="T38" fmla="*/ 423 w 1017"/>
              <a:gd name="T39" fmla="*/ 169 h 1711"/>
              <a:gd name="T40" fmla="*/ 474 w 1017"/>
              <a:gd name="T41" fmla="*/ 711 h 1711"/>
              <a:gd name="T42" fmla="*/ 186 w 1017"/>
              <a:gd name="T43" fmla="*/ 1287 h 1711"/>
              <a:gd name="T44" fmla="*/ 186 w 1017"/>
              <a:gd name="T45" fmla="*/ 1287 h 1711"/>
              <a:gd name="T46" fmla="*/ 813 w 1017"/>
              <a:gd name="T47" fmla="*/ 1253 h 1711"/>
              <a:gd name="T48" fmla="*/ 728 w 1017"/>
              <a:gd name="T49" fmla="*/ 1117 h 1711"/>
              <a:gd name="T50" fmla="*/ 525 w 1017"/>
              <a:gd name="T51" fmla="*/ 1049 h 1711"/>
              <a:gd name="T52" fmla="*/ 186 w 1017"/>
              <a:gd name="T53" fmla="*/ 1287 h 1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17" h="1711">
                <a:moveTo>
                  <a:pt x="863" y="34"/>
                </a:moveTo>
                <a:lnTo>
                  <a:pt x="863" y="34"/>
                </a:lnTo>
                <a:cubicBezTo>
                  <a:pt x="847" y="85"/>
                  <a:pt x="813" y="119"/>
                  <a:pt x="779" y="169"/>
                </a:cubicBezTo>
                <a:cubicBezTo>
                  <a:pt x="880" y="254"/>
                  <a:pt x="948" y="457"/>
                  <a:pt x="829" y="610"/>
                </a:cubicBezTo>
                <a:cubicBezTo>
                  <a:pt x="779" y="677"/>
                  <a:pt x="677" y="728"/>
                  <a:pt x="677" y="813"/>
                </a:cubicBezTo>
                <a:cubicBezTo>
                  <a:pt x="660" y="897"/>
                  <a:pt x="880" y="982"/>
                  <a:pt x="931" y="1084"/>
                </a:cubicBezTo>
                <a:cubicBezTo>
                  <a:pt x="948" y="1117"/>
                  <a:pt x="965" y="1151"/>
                  <a:pt x="965" y="1185"/>
                </a:cubicBezTo>
                <a:cubicBezTo>
                  <a:pt x="1016" y="1574"/>
                  <a:pt x="423" y="1710"/>
                  <a:pt x="136" y="1541"/>
                </a:cubicBezTo>
                <a:cubicBezTo>
                  <a:pt x="68" y="1507"/>
                  <a:pt x="0" y="1405"/>
                  <a:pt x="17" y="1287"/>
                </a:cubicBezTo>
                <a:cubicBezTo>
                  <a:pt x="34" y="1067"/>
                  <a:pt x="288" y="999"/>
                  <a:pt x="525" y="982"/>
                </a:cubicBezTo>
                <a:cubicBezTo>
                  <a:pt x="525" y="948"/>
                  <a:pt x="457" y="846"/>
                  <a:pt x="508" y="779"/>
                </a:cubicBezTo>
                <a:cubicBezTo>
                  <a:pt x="152" y="813"/>
                  <a:pt x="17" y="457"/>
                  <a:pt x="170" y="254"/>
                </a:cubicBezTo>
                <a:cubicBezTo>
                  <a:pt x="254" y="153"/>
                  <a:pt x="373" y="102"/>
                  <a:pt x="525" y="85"/>
                </a:cubicBezTo>
                <a:cubicBezTo>
                  <a:pt x="660" y="68"/>
                  <a:pt x="711" y="51"/>
                  <a:pt x="796" y="0"/>
                </a:cubicBezTo>
                <a:cubicBezTo>
                  <a:pt x="829" y="0"/>
                  <a:pt x="847" y="17"/>
                  <a:pt x="863" y="34"/>
                </a:cubicBezTo>
                <a:close/>
                <a:moveTo>
                  <a:pt x="474" y="711"/>
                </a:moveTo>
                <a:lnTo>
                  <a:pt x="474" y="711"/>
                </a:lnTo>
                <a:cubicBezTo>
                  <a:pt x="576" y="745"/>
                  <a:pt x="660" y="694"/>
                  <a:pt x="694" y="626"/>
                </a:cubicBezTo>
                <a:cubicBezTo>
                  <a:pt x="779" y="474"/>
                  <a:pt x="644" y="203"/>
                  <a:pt x="525" y="169"/>
                </a:cubicBezTo>
                <a:cubicBezTo>
                  <a:pt x="491" y="153"/>
                  <a:pt x="457" y="153"/>
                  <a:pt x="423" y="169"/>
                </a:cubicBezTo>
                <a:cubicBezTo>
                  <a:pt x="170" y="220"/>
                  <a:pt x="305" y="661"/>
                  <a:pt x="474" y="711"/>
                </a:cubicBezTo>
                <a:close/>
                <a:moveTo>
                  <a:pt x="186" y="1287"/>
                </a:moveTo>
                <a:lnTo>
                  <a:pt x="186" y="1287"/>
                </a:lnTo>
                <a:cubicBezTo>
                  <a:pt x="186" y="1608"/>
                  <a:pt x="931" y="1608"/>
                  <a:pt x="813" y="1253"/>
                </a:cubicBezTo>
                <a:cubicBezTo>
                  <a:pt x="796" y="1168"/>
                  <a:pt x="728" y="1117"/>
                  <a:pt x="728" y="1117"/>
                </a:cubicBezTo>
                <a:cubicBezTo>
                  <a:pt x="660" y="1067"/>
                  <a:pt x="626" y="1049"/>
                  <a:pt x="525" y="1049"/>
                </a:cubicBezTo>
                <a:cubicBezTo>
                  <a:pt x="322" y="1067"/>
                  <a:pt x="186" y="1117"/>
                  <a:pt x="186" y="1287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1691275" y="4034140"/>
            <a:ext cx="489159" cy="391600"/>
            <a:chOff x="4441825" y="9299575"/>
            <a:chExt cx="700088" cy="560387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34" name="Freeform 29"/>
            <p:cNvSpPr>
              <a:spLocks noChangeArrowheads="1"/>
            </p:cNvSpPr>
            <p:nvPr/>
          </p:nvSpPr>
          <p:spPr bwMode="auto">
            <a:xfrm>
              <a:off x="4441825" y="9299575"/>
              <a:ext cx="347663" cy="500062"/>
            </a:xfrm>
            <a:custGeom>
              <a:avLst/>
              <a:gdLst>
                <a:gd name="T0" fmla="*/ 711 w 966"/>
                <a:gd name="T1" fmla="*/ 626 h 1388"/>
                <a:gd name="T2" fmla="*/ 711 w 966"/>
                <a:gd name="T3" fmla="*/ 626 h 1388"/>
                <a:gd name="T4" fmla="*/ 965 w 966"/>
                <a:gd name="T5" fmla="*/ 981 h 1388"/>
                <a:gd name="T6" fmla="*/ 0 w 966"/>
                <a:gd name="T7" fmla="*/ 1370 h 1388"/>
                <a:gd name="T8" fmla="*/ 0 w 966"/>
                <a:gd name="T9" fmla="*/ 16 h 1388"/>
                <a:gd name="T10" fmla="*/ 863 w 966"/>
                <a:gd name="T11" fmla="*/ 388 h 1388"/>
                <a:gd name="T12" fmla="*/ 711 w 966"/>
                <a:gd name="T13" fmla="*/ 626 h 1388"/>
                <a:gd name="T14" fmla="*/ 305 w 966"/>
                <a:gd name="T15" fmla="*/ 541 h 1388"/>
                <a:gd name="T16" fmla="*/ 305 w 966"/>
                <a:gd name="T17" fmla="*/ 541 h 1388"/>
                <a:gd name="T18" fmla="*/ 305 w 966"/>
                <a:gd name="T19" fmla="*/ 270 h 1388"/>
                <a:gd name="T20" fmla="*/ 305 w 966"/>
                <a:gd name="T21" fmla="*/ 541 h 1388"/>
                <a:gd name="T22" fmla="*/ 677 w 966"/>
                <a:gd name="T23" fmla="*/ 981 h 1388"/>
                <a:gd name="T24" fmla="*/ 677 w 966"/>
                <a:gd name="T25" fmla="*/ 981 h 1388"/>
                <a:gd name="T26" fmla="*/ 305 w 966"/>
                <a:gd name="T27" fmla="*/ 778 h 1388"/>
                <a:gd name="T28" fmla="*/ 305 w 966"/>
                <a:gd name="T29" fmla="*/ 1116 h 1388"/>
                <a:gd name="T30" fmla="*/ 677 w 966"/>
                <a:gd name="T31" fmla="*/ 981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6" h="1388">
                  <a:moveTo>
                    <a:pt x="711" y="626"/>
                  </a:moveTo>
                  <a:lnTo>
                    <a:pt x="711" y="626"/>
                  </a:lnTo>
                  <a:cubicBezTo>
                    <a:pt x="846" y="677"/>
                    <a:pt x="965" y="812"/>
                    <a:pt x="965" y="981"/>
                  </a:cubicBezTo>
                  <a:cubicBezTo>
                    <a:pt x="965" y="1370"/>
                    <a:pt x="457" y="1387"/>
                    <a:pt x="0" y="1370"/>
                  </a:cubicBezTo>
                  <a:cubicBezTo>
                    <a:pt x="17" y="913"/>
                    <a:pt x="0" y="439"/>
                    <a:pt x="0" y="16"/>
                  </a:cubicBezTo>
                  <a:cubicBezTo>
                    <a:pt x="389" y="0"/>
                    <a:pt x="880" y="16"/>
                    <a:pt x="863" y="388"/>
                  </a:cubicBezTo>
                  <a:cubicBezTo>
                    <a:pt x="846" y="507"/>
                    <a:pt x="779" y="558"/>
                    <a:pt x="711" y="626"/>
                  </a:cubicBezTo>
                  <a:close/>
                  <a:moveTo>
                    <a:pt x="305" y="541"/>
                  </a:moveTo>
                  <a:lnTo>
                    <a:pt x="305" y="541"/>
                  </a:lnTo>
                  <a:cubicBezTo>
                    <a:pt x="626" y="626"/>
                    <a:pt x="643" y="185"/>
                    <a:pt x="305" y="270"/>
                  </a:cubicBezTo>
                  <a:cubicBezTo>
                    <a:pt x="305" y="355"/>
                    <a:pt x="305" y="456"/>
                    <a:pt x="305" y="541"/>
                  </a:cubicBezTo>
                  <a:close/>
                  <a:moveTo>
                    <a:pt x="677" y="981"/>
                  </a:moveTo>
                  <a:lnTo>
                    <a:pt x="677" y="981"/>
                  </a:lnTo>
                  <a:cubicBezTo>
                    <a:pt x="694" y="812"/>
                    <a:pt x="525" y="761"/>
                    <a:pt x="305" y="778"/>
                  </a:cubicBezTo>
                  <a:cubicBezTo>
                    <a:pt x="305" y="897"/>
                    <a:pt x="305" y="998"/>
                    <a:pt x="305" y="1116"/>
                  </a:cubicBezTo>
                  <a:cubicBezTo>
                    <a:pt x="491" y="1116"/>
                    <a:pt x="660" y="1116"/>
                    <a:pt x="677" y="98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 noChangeArrowheads="1"/>
            </p:cNvSpPr>
            <p:nvPr/>
          </p:nvSpPr>
          <p:spPr bwMode="auto">
            <a:xfrm>
              <a:off x="4826000" y="9372600"/>
              <a:ext cx="293688" cy="42862"/>
            </a:xfrm>
            <a:custGeom>
              <a:avLst/>
              <a:gdLst>
                <a:gd name="T0" fmla="*/ 813 w 814"/>
                <a:gd name="T1" fmla="*/ 0 h 119"/>
                <a:gd name="T2" fmla="*/ 813 w 814"/>
                <a:gd name="T3" fmla="*/ 0 h 119"/>
                <a:gd name="T4" fmla="*/ 813 w 814"/>
                <a:gd name="T5" fmla="*/ 118 h 119"/>
                <a:gd name="T6" fmla="*/ 17 w 814"/>
                <a:gd name="T7" fmla="*/ 118 h 119"/>
                <a:gd name="T8" fmla="*/ 17 w 814"/>
                <a:gd name="T9" fmla="*/ 0 h 119"/>
                <a:gd name="T10" fmla="*/ 813 w 814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4" h="119">
                  <a:moveTo>
                    <a:pt x="813" y="0"/>
                  </a:moveTo>
                  <a:lnTo>
                    <a:pt x="813" y="0"/>
                  </a:lnTo>
                  <a:cubicBezTo>
                    <a:pt x="813" y="33"/>
                    <a:pt x="813" y="84"/>
                    <a:pt x="813" y="118"/>
                  </a:cubicBezTo>
                  <a:cubicBezTo>
                    <a:pt x="542" y="118"/>
                    <a:pt x="271" y="118"/>
                    <a:pt x="17" y="118"/>
                  </a:cubicBezTo>
                  <a:cubicBezTo>
                    <a:pt x="17" y="84"/>
                    <a:pt x="0" y="16"/>
                    <a:pt x="17" y="0"/>
                  </a:cubicBezTo>
                  <a:cubicBezTo>
                    <a:pt x="288" y="0"/>
                    <a:pt x="542" y="0"/>
                    <a:pt x="81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 noChangeArrowheads="1"/>
            </p:cNvSpPr>
            <p:nvPr/>
          </p:nvSpPr>
          <p:spPr bwMode="auto">
            <a:xfrm>
              <a:off x="4813300" y="9390062"/>
              <a:ext cx="328613" cy="469900"/>
            </a:xfrm>
            <a:custGeom>
              <a:avLst/>
              <a:gdLst>
                <a:gd name="T0" fmla="*/ 913 w 914"/>
                <a:gd name="T1" fmla="*/ 694 h 1305"/>
                <a:gd name="T2" fmla="*/ 913 w 914"/>
                <a:gd name="T3" fmla="*/ 694 h 1305"/>
                <a:gd name="T4" fmla="*/ 220 w 914"/>
                <a:gd name="T5" fmla="*/ 694 h 1305"/>
                <a:gd name="T6" fmla="*/ 677 w 914"/>
                <a:gd name="T7" fmla="*/ 813 h 1305"/>
                <a:gd name="T8" fmla="*/ 897 w 914"/>
                <a:gd name="T9" fmla="*/ 813 h 1305"/>
                <a:gd name="T10" fmla="*/ 0 w 914"/>
                <a:gd name="T11" fmla="*/ 660 h 1305"/>
                <a:gd name="T12" fmla="*/ 693 w 914"/>
                <a:gd name="T13" fmla="*/ 203 h 1305"/>
                <a:gd name="T14" fmla="*/ 913 w 914"/>
                <a:gd name="T15" fmla="*/ 694 h 1305"/>
                <a:gd name="T16" fmla="*/ 236 w 914"/>
                <a:gd name="T17" fmla="*/ 525 h 1305"/>
                <a:gd name="T18" fmla="*/ 236 w 914"/>
                <a:gd name="T19" fmla="*/ 525 h 1305"/>
                <a:gd name="T20" fmla="*/ 693 w 914"/>
                <a:gd name="T21" fmla="*/ 525 h 1305"/>
                <a:gd name="T22" fmla="*/ 236 w 914"/>
                <a:gd name="T23" fmla="*/ 525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4" h="1305">
                  <a:moveTo>
                    <a:pt x="913" y="694"/>
                  </a:moveTo>
                  <a:lnTo>
                    <a:pt x="913" y="694"/>
                  </a:lnTo>
                  <a:cubicBezTo>
                    <a:pt x="677" y="694"/>
                    <a:pt x="456" y="694"/>
                    <a:pt x="220" y="694"/>
                  </a:cubicBezTo>
                  <a:cubicBezTo>
                    <a:pt x="220" y="931"/>
                    <a:pt x="558" y="965"/>
                    <a:pt x="677" y="813"/>
                  </a:cubicBezTo>
                  <a:cubicBezTo>
                    <a:pt x="744" y="813"/>
                    <a:pt x="829" y="830"/>
                    <a:pt x="897" y="813"/>
                  </a:cubicBezTo>
                  <a:cubicBezTo>
                    <a:pt x="710" y="1304"/>
                    <a:pt x="16" y="1151"/>
                    <a:pt x="0" y="660"/>
                  </a:cubicBezTo>
                  <a:cubicBezTo>
                    <a:pt x="0" y="305"/>
                    <a:pt x="355" y="0"/>
                    <a:pt x="693" y="203"/>
                  </a:cubicBezTo>
                  <a:cubicBezTo>
                    <a:pt x="829" y="288"/>
                    <a:pt x="913" y="440"/>
                    <a:pt x="913" y="694"/>
                  </a:cubicBezTo>
                  <a:close/>
                  <a:moveTo>
                    <a:pt x="236" y="525"/>
                  </a:moveTo>
                  <a:lnTo>
                    <a:pt x="236" y="525"/>
                  </a:lnTo>
                  <a:cubicBezTo>
                    <a:pt x="388" y="525"/>
                    <a:pt x="541" y="525"/>
                    <a:pt x="693" y="525"/>
                  </a:cubicBezTo>
                  <a:cubicBezTo>
                    <a:pt x="659" y="305"/>
                    <a:pt x="253" y="305"/>
                    <a:pt x="236" y="5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Freeform 32"/>
          <p:cNvSpPr>
            <a:spLocks noChangeArrowheads="1"/>
          </p:cNvSpPr>
          <p:nvPr/>
        </p:nvSpPr>
        <p:spPr bwMode="auto">
          <a:xfrm>
            <a:off x="496311" y="3990449"/>
            <a:ext cx="447954" cy="443459"/>
          </a:xfrm>
          <a:custGeom>
            <a:avLst/>
            <a:gdLst>
              <a:gd name="T0" fmla="*/ 1050 w 3471"/>
              <a:gd name="T1" fmla="*/ 34 h 3437"/>
              <a:gd name="T2" fmla="*/ 1050 w 3471"/>
              <a:gd name="T3" fmla="*/ 34 h 3437"/>
              <a:gd name="T4" fmla="*/ 2049 w 3471"/>
              <a:gd name="T5" fmla="*/ 67 h 3437"/>
              <a:gd name="T6" fmla="*/ 2793 w 3471"/>
              <a:gd name="T7" fmla="*/ 880 h 3437"/>
              <a:gd name="T8" fmla="*/ 2912 w 3471"/>
              <a:gd name="T9" fmla="*/ 1269 h 3437"/>
              <a:gd name="T10" fmla="*/ 3369 w 3471"/>
              <a:gd name="T11" fmla="*/ 1371 h 3437"/>
              <a:gd name="T12" fmla="*/ 3436 w 3471"/>
              <a:gd name="T13" fmla="*/ 1930 h 3437"/>
              <a:gd name="T14" fmla="*/ 3301 w 3471"/>
              <a:gd name="T15" fmla="*/ 2843 h 3437"/>
              <a:gd name="T16" fmla="*/ 2725 w 3471"/>
              <a:gd name="T17" fmla="*/ 3334 h 3437"/>
              <a:gd name="T18" fmla="*/ 1744 w 3471"/>
              <a:gd name="T19" fmla="*/ 3402 h 3437"/>
              <a:gd name="T20" fmla="*/ 762 w 3471"/>
              <a:gd name="T21" fmla="*/ 3334 h 3437"/>
              <a:gd name="T22" fmla="*/ 68 w 3471"/>
              <a:gd name="T23" fmla="*/ 2505 h 3437"/>
              <a:gd name="T24" fmla="*/ 51 w 3471"/>
              <a:gd name="T25" fmla="*/ 1523 h 3437"/>
              <a:gd name="T26" fmla="*/ 153 w 3471"/>
              <a:gd name="T27" fmla="*/ 626 h 3437"/>
              <a:gd name="T28" fmla="*/ 1050 w 3471"/>
              <a:gd name="T29" fmla="*/ 34 h 3437"/>
              <a:gd name="T30" fmla="*/ 915 w 3471"/>
              <a:gd name="T31" fmla="*/ 1066 h 3437"/>
              <a:gd name="T32" fmla="*/ 915 w 3471"/>
              <a:gd name="T33" fmla="*/ 1066 h 3437"/>
              <a:gd name="T34" fmla="*/ 1389 w 3471"/>
              <a:gd name="T35" fmla="*/ 1303 h 3437"/>
              <a:gd name="T36" fmla="*/ 1846 w 3471"/>
              <a:gd name="T37" fmla="*/ 1269 h 3437"/>
              <a:gd name="T38" fmla="*/ 1828 w 3471"/>
              <a:gd name="T39" fmla="*/ 914 h 3437"/>
              <a:gd name="T40" fmla="*/ 1118 w 3471"/>
              <a:gd name="T41" fmla="*/ 897 h 3437"/>
              <a:gd name="T42" fmla="*/ 915 w 3471"/>
              <a:gd name="T43" fmla="*/ 1066 h 3437"/>
              <a:gd name="T44" fmla="*/ 915 w 3471"/>
              <a:gd name="T45" fmla="*/ 2336 h 3437"/>
              <a:gd name="T46" fmla="*/ 915 w 3471"/>
              <a:gd name="T47" fmla="*/ 2336 h 3437"/>
              <a:gd name="T48" fmla="*/ 1422 w 3471"/>
              <a:gd name="T49" fmla="*/ 2556 h 3437"/>
              <a:gd name="T50" fmla="*/ 1879 w 3471"/>
              <a:gd name="T51" fmla="*/ 2556 h 3437"/>
              <a:gd name="T52" fmla="*/ 2573 w 3471"/>
              <a:gd name="T53" fmla="*/ 2336 h 3437"/>
              <a:gd name="T54" fmla="*/ 1964 w 3471"/>
              <a:gd name="T55" fmla="*/ 2115 h 3437"/>
              <a:gd name="T56" fmla="*/ 1118 w 3471"/>
              <a:gd name="T57" fmla="*/ 2133 h 3437"/>
              <a:gd name="T58" fmla="*/ 915 w 3471"/>
              <a:gd name="T59" fmla="*/ 2336 h 3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71" h="3437">
                <a:moveTo>
                  <a:pt x="1050" y="34"/>
                </a:moveTo>
                <a:lnTo>
                  <a:pt x="1050" y="34"/>
                </a:lnTo>
                <a:cubicBezTo>
                  <a:pt x="1354" y="0"/>
                  <a:pt x="1795" y="0"/>
                  <a:pt x="2049" y="67"/>
                </a:cubicBezTo>
                <a:cubicBezTo>
                  <a:pt x="2438" y="186"/>
                  <a:pt x="2692" y="474"/>
                  <a:pt x="2793" y="880"/>
                </a:cubicBezTo>
                <a:cubicBezTo>
                  <a:pt x="2827" y="1015"/>
                  <a:pt x="2810" y="1185"/>
                  <a:pt x="2912" y="1269"/>
                </a:cubicBezTo>
                <a:cubicBezTo>
                  <a:pt x="3030" y="1354"/>
                  <a:pt x="3267" y="1286"/>
                  <a:pt x="3369" y="1371"/>
                </a:cubicBezTo>
                <a:cubicBezTo>
                  <a:pt x="3470" y="1472"/>
                  <a:pt x="3436" y="1760"/>
                  <a:pt x="3436" y="1930"/>
                </a:cubicBezTo>
                <a:cubicBezTo>
                  <a:pt x="3436" y="2336"/>
                  <a:pt x="3436" y="2589"/>
                  <a:pt x="3301" y="2843"/>
                </a:cubicBezTo>
                <a:cubicBezTo>
                  <a:pt x="3182" y="3063"/>
                  <a:pt x="2996" y="3233"/>
                  <a:pt x="2725" y="3334"/>
                </a:cubicBezTo>
                <a:cubicBezTo>
                  <a:pt x="2489" y="3436"/>
                  <a:pt x="2082" y="3402"/>
                  <a:pt x="1744" y="3402"/>
                </a:cubicBezTo>
                <a:cubicBezTo>
                  <a:pt x="1405" y="3402"/>
                  <a:pt x="1033" y="3436"/>
                  <a:pt x="762" y="3334"/>
                </a:cubicBezTo>
                <a:cubicBezTo>
                  <a:pt x="390" y="3182"/>
                  <a:pt x="136" y="2928"/>
                  <a:pt x="68" y="2505"/>
                </a:cubicBezTo>
                <a:cubicBezTo>
                  <a:pt x="0" y="2217"/>
                  <a:pt x="51" y="1828"/>
                  <a:pt x="51" y="1523"/>
                </a:cubicBezTo>
                <a:cubicBezTo>
                  <a:pt x="51" y="1151"/>
                  <a:pt x="51" y="863"/>
                  <a:pt x="153" y="626"/>
                </a:cubicBezTo>
                <a:cubicBezTo>
                  <a:pt x="305" y="305"/>
                  <a:pt x="627" y="67"/>
                  <a:pt x="1050" y="34"/>
                </a:cubicBezTo>
                <a:close/>
                <a:moveTo>
                  <a:pt x="915" y="1066"/>
                </a:moveTo>
                <a:lnTo>
                  <a:pt x="915" y="1066"/>
                </a:lnTo>
                <a:cubicBezTo>
                  <a:pt x="898" y="1320"/>
                  <a:pt x="1135" y="1303"/>
                  <a:pt x="1389" y="1303"/>
                </a:cubicBezTo>
                <a:cubicBezTo>
                  <a:pt x="1558" y="1303"/>
                  <a:pt x="1744" y="1320"/>
                  <a:pt x="1846" y="1269"/>
                </a:cubicBezTo>
                <a:cubicBezTo>
                  <a:pt x="1981" y="1202"/>
                  <a:pt x="1964" y="982"/>
                  <a:pt x="1828" y="914"/>
                </a:cubicBezTo>
                <a:cubicBezTo>
                  <a:pt x="1710" y="863"/>
                  <a:pt x="1253" y="880"/>
                  <a:pt x="1118" y="897"/>
                </a:cubicBezTo>
                <a:cubicBezTo>
                  <a:pt x="1016" y="914"/>
                  <a:pt x="931" y="964"/>
                  <a:pt x="915" y="1066"/>
                </a:cubicBezTo>
                <a:close/>
                <a:moveTo>
                  <a:pt x="915" y="2336"/>
                </a:moveTo>
                <a:lnTo>
                  <a:pt x="915" y="2336"/>
                </a:lnTo>
                <a:cubicBezTo>
                  <a:pt x="915" y="2556"/>
                  <a:pt x="1169" y="2556"/>
                  <a:pt x="1422" y="2556"/>
                </a:cubicBezTo>
                <a:cubicBezTo>
                  <a:pt x="1575" y="2556"/>
                  <a:pt x="1727" y="2556"/>
                  <a:pt x="1879" y="2556"/>
                </a:cubicBezTo>
                <a:cubicBezTo>
                  <a:pt x="2218" y="2556"/>
                  <a:pt x="2556" y="2589"/>
                  <a:pt x="2573" y="2336"/>
                </a:cubicBezTo>
                <a:cubicBezTo>
                  <a:pt x="2573" y="2082"/>
                  <a:pt x="2235" y="2115"/>
                  <a:pt x="1964" y="2115"/>
                </a:cubicBezTo>
                <a:cubicBezTo>
                  <a:pt x="1693" y="2115"/>
                  <a:pt x="1338" y="2099"/>
                  <a:pt x="1118" y="2133"/>
                </a:cubicBezTo>
                <a:cubicBezTo>
                  <a:pt x="1016" y="2149"/>
                  <a:pt x="915" y="2200"/>
                  <a:pt x="915" y="2336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8" name="Freeform 33"/>
          <p:cNvSpPr>
            <a:spLocks noChangeArrowheads="1"/>
          </p:cNvSpPr>
          <p:nvPr/>
        </p:nvSpPr>
        <p:spPr bwMode="auto">
          <a:xfrm>
            <a:off x="1633732" y="2430238"/>
            <a:ext cx="404125" cy="404177"/>
          </a:xfrm>
          <a:custGeom>
            <a:avLst/>
            <a:gdLst>
              <a:gd name="T0" fmla="*/ 1032 w 2082"/>
              <a:gd name="T1" fmla="*/ 0 h 2083"/>
              <a:gd name="T2" fmla="*/ 1032 w 2082"/>
              <a:gd name="T3" fmla="*/ 0 h 2083"/>
              <a:gd name="T4" fmla="*/ 0 w 2082"/>
              <a:gd name="T5" fmla="*/ 1033 h 2083"/>
              <a:gd name="T6" fmla="*/ 626 w 2082"/>
              <a:gd name="T7" fmla="*/ 1998 h 2083"/>
              <a:gd name="T8" fmla="*/ 643 w 2082"/>
              <a:gd name="T9" fmla="*/ 1760 h 2083"/>
              <a:gd name="T10" fmla="*/ 778 w 2082"/>
              <a:gd name="T11" fmla="*/ 1185 h 2083"/>
              <a:gd name="T12" fmla="*/ 744 w 2082"/>
              <a:gd name="T13" fmla="*/ 1016 h 2083"/>
              <a:gd name="T14" fmla="*/ 947 w 2082"/>
              <a:gd name="T15" fmla="*/ 762 h 2083"/>
              <a:gd name="T16" fmla="*/ 1082 w 2082"/>
              <a:gd name="T17" fmla="*/ 914 h 2083"/>
              <a:gd name="T18" fmla="*/ 998 w 2082"/>
              <a:gd name="T19" fmla="*/ 1286 h 2083"/>
              <a:gd name="T20" fmla="*/ 1150 w 2082"/>
              <a:gd name="T21" fmla="*/ 1473 h 2083"/>
              <a:gd name="T22" fmla="*/ 1489 w 2082"/>
              <a:gd name="T23" fmla="*/ 931 h 2083"/>
              <a:gd name="T24" fmla="*/ 1049 w 2082"/>
              <a:gd name="T25" fmla="*/ 525 h 2083"/>
              <a:gd name="T26" fmla="*/ 542 w 2082"/>
              <a:gd name="T27" fmla="*/ 1033 h 2083"/>
              <a:gd name="T28" fmla="*/ 608 w 2082"/>
              <a:gd name="T29" fmla="*/ 1236 h 2083"/>
              <a:gd name="T30" fmla="*/ 626 w 2082"/>
              <a:gd name="T31" fmla="*/ 1286 h 2083"/>
              <a:gd name="T32" fmla="*/ 608 w 2082"/>
              <a:gd name="T33" fmla="*/ 1372 h 2083"/>
              <a:gd name="T34" fmla="*/ 559 w 2082"/>
              <a:gd name="T35" fmla="*/ 1388 h 2083"/>
              <a:gd name="T36" fmla="*/ 339 w 2082"/>
              <a:gd name="T37" fmla="*/ 999 h 2083"/>
              <a:gd name="T38" fmla="*/ 1082 w 2082"/>
              <a:gd name="T39" fmla="*/ 356 h 2083"/>
              <a:gd name="T40" fmla="*/ 1743 w 2082"/>
              <a:gd name="T41" fmla="*/ 948 h 2083"/>
              <a:gd name="T42" fmla="*/ 1184 w 2082"/>
              <a:gd name="T43" fmla="*/ 1659 h 2083"/>
              <a:gd name="T44" fmla="*/ 930 w 2082"/>
              <a:gd name="T45" fmla="*/ 1524 h 2083"/>
              <a:gd name="T46" fmla="*/ 846 w 2082"/>
              <a:gd name="T47" fmla="*/ 1811 h 2083"/>
              <a:gd name="T48" fmla="*/ 744 w 2082"/>
              <a:gd name="T49" fmla="*/ 2031 h 2083"/>
              <a:gd name="T50" fmla="*/ 1032 w 2082"/>
              <a:gd name="T51" fmla="*/ 2082 h 2083"/>
              <a:gd name="T52" fmla="*/ 2081 w 2082"/>
              <a:gd name="T53" fmla="*/ 1033 h 2083"/>
              <a:gd name="T54" fmla="*/ 1032 w 2082"/>
              <a:gd name="T55" fmla="*/ 0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82" h="2083">
                <a:moveTo>
                  <a:pt x="1032" y="0"/>
                </a:moveTo>
                <a:lnTo>
                  <a:pt x="1032" y="0"/>
                </a:lnTo>
                <a:cubicBezTo>
                  <a:pt x="474" y="0"/>
                  <a:pt x="0" y="474"/>
                  <a:pt x="0" y="1033"/>
                </a:cubicBezTo>
                <a:cubicBezTo>
                  <a:pt x="0" y="1473"/>
                  <a:pt x="254" y="1828"/>
                  <a:pt x="626" y="1998"/>
                </a:cubicBezTo>
                <a:cubicBezTo>
                  <a:pt x="626" y="1913"/>
                  <a:pt x="626" y="1828"/>
                  <a:pt x="643" y="1760"/>
                </a:cubicBezTo>
                <a:cubicBezTo>
                  <a:pt x="659" y="1676"/>
                  <a:pt x="778" y="1185"/>
                  <a:pt x="778" y="1185"/>
                </a:cubicBezTo>
                <a:cubicBezTo>
                  <a:pt x="778" y="1185"/>
                  <a:pt x="744" y="1117"/>
                  <a:pt x="744" y="1016"/>
                </a:cubicBezTo>
                <a:cubicBezTo>
                  <a:pt x="744" y="863"/>
                  <a:pt x="828" y="762"/>
                  <a:pt x="947" y="762"/>
                </a:cubicBezTo>
                <a:cubicBezTo>
                  <a:pt x="1032" y="762"/>
                  <a:pt x="1082" y="830"/>
                  <a:pt x="1082" y="914"/>
                </a:cubicBezTo>
                <a:cubicBezTo>
                  <a:pt x="1082" y="999"/>
                  <a:pt x="1015" y="1151"/>
                  <a:pt x="998" y="1286"/>
                </a:cubicBezTo>
                <a:cubicBezTo>
                  <a:pt x="964" y="1388"/>
                  <a:pt x="1049" y="1473"/>
                  <a:pt x="1150" y="1473"/>
                </a:cubicBezTo>
                <a:cubicBezTo>
                  <a:pt x="1353" y="1473"/>
                  <a:pt x="1489" y="1219"/>
                  <a:pt x="1489" y="931"/>
                </a:cubicBezTo>
                <a:cubicBezTo>
                  <a:pt x="1489" y="694"/>
                  <a:pt x="1336" y="525"/>
                  <a:pt x="1049" y="525"/>
                </a:cubicBezTo>
                <a:cubicBezTo>
                  <a:pt x="744" y="525"/>
                  <a:pt x="542" y="762"/>
                  <a:pt x="542" y="1033"/>
                </a:cubicBezTo>
                <a:cubicBezTo>
                  <a:pt x="542" y="1117"/>
                  <a:pt x="559" y="1185"/>
                  <a:pt x="608" y="1236"/>
                </a:cubicBezTo>
                <a:cubicBezTo>
                  <a:pt x="626" y="1253"/>
                  <a:pt x="626" y="1253"/>
                  <a:pt x="626" y="1286"/>
                </a:cubicBezTo>
                <a:cubicBezTo>
                  <a:pt x="626" y="1304"/>
                  <a:pt x="608" y="1354"/>
                  <a:pt x="608" y="1372"/>
                </a:cubicBezTo>
                <a:cubicBezTo>
                  <a:pt x="592" y="1405"/>
                  <a:pt x="576" y="1405"/>
                  <a:pt x="559" y="1388"/>
                </a:cubicBezTo>
                <a:cubicBezTo>
                  <a:pt x="406" y="1337"/>
                  <a:pt x="339" y="1185"/>
                  <a:pt x="339" y="999"/>
                </a:cubicBezTo>
                <a:cubicBezTo>
                  <a:pt x="339" y="711"/>
                  <a:pt x="592" y="356"/>
                  <a:pt x="1082" y="356"/>
                </a:cubicBezTo>
                <a:cubicBezTo>
                  <a:pt x="1472" y="356"/>
                  <a:pt x="1743" y="644"/>
                  <a:pt x="1743" y="948"/>
                </a:cubicBezTo>
                <a:cubicBezTo>
                  <a:pt x="1743" y="1354"/>
                  <a:pt x="1506" y="1659"/>
                  <a:pt x="1184" y="1659"/>
                </a:cubicBezTo>
                <a:cubicBezTo>
                  <a:pt x="1066" y="1659"/>
                  <a:pt x="964" y="1591"/>
                  <a:pt x="930" y="1524"/>
                </a:cubicBezTo>
                <a:cubicBezTo>
                  <a:pt x="930" y="1524"/>
                  <a:pt x="862" y="1760"/>
                  <a:pt x="846" y="1811"/>
                </a:cubicBezTo>
                <a:cubicBezTo>
                  <a:pt x="828" y="1896"/>
                  <a:pt x="778" y="1981"/>
                  <a:pt x="744" y="2031"/>
                </a:cubicBezTo>
                <a:cubicBezTo>
                  <a:pt x="846" y="2065"/>
                  <a:pt x="930" y="2082"/>
                  <a:pt x="1032" y="2082"/>
                </a:cubicBezTo>
                <a:cubicBezTo>
                  <a:pt x="1607" y="2082"/>
                  <a:pt x="2081" y="1608"/>
                  <a:pt x="2081" y="1033"/>
                </a:cubicBezTo>
                <a:cubicBezTo>
                  <a:pt x="2081" y="474"/>
                  <a:pt x="1607" y="0"/>
                  <a:pt x="1032" y="0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9" name="Freeform 34"/>
          <p:cNvSpPr>
            <a:spLocks noChangeArrowheads="1"/>
          </p:cNvSpPr>
          <p:nvPr/>
        </p:nvSpPr>
        <p:spPr bwMode="auto">
          <a:xfrm>
            <a:off x="4118413" y="1629774"/>
            <a:ext cx="463931" cy="370120"/>
          </a:xfrm>
          <a:custGeom>
            <a:avLst/>
            <a:gdLst>
              <a:gd name="T0" fmla="*/ 1524 w 1525"/>
              <a:gd name="T1" fmla="*/ 135 h 1219"/>
              <a:gd name="T2" fmla="*/ 1524 w 1525"/>
              <a:gd name="T3" fmla="*/ 135 h 1219"/>
              <a:gd name="T4" fmla="*/ 1337 w 1525"/>
              <a:gd name="T5" fmla="*/ 186 h 1219"/>
              <a:gd name="T6" fmla="*/ 1473 w 1525"/>
              <a:gd name="T7" fmla="*/ 17 h 1219"/>
              <a:gd name="T8" fmla="*/ 1286 w 1525"/>
              <a:gd name="T9" fmla="*/ 85 h 1219"/>
              <a:gd name="T10" fmla="*/ 1049 w 1525"/>
              <a:gd name="T11" fmla="*/ 0 h 1219"/>
              <a:gd name="T12" fmla="*/ 745 w 1525"/>
              <a:gd name="T13" fmla="*/ 305 h 1219"/>
              <a:gd name="T14" fmla="*/ 745 w 1525"/>
              <a:gd name="T15" fmla="*/ 372 h 1219"/>
              <a:gd name="T16" fmla="*/ 102 w 1525"/>
              <a:gd name="T17" fmla="*/ 50 h 1219"/>
              <a:gd name="T18" fmla="*/ 68 w 1525"/>
              <a:gd name="T19" fmla="*/ 203 h 1219"/>
              <a:gd name="T20" fmla="*/ 203 w 1525"/>
              <a:gd name="T21" fmla="*/ 474 h 1219"/>
              <a:gd name="T22" fmla="*/ 68 w 1525"/>
              <a:gd name="T23" fmla="*/ 423 h 1219"/>
              <a:gd name="T24" fmla="*/ 68 w 1525"/>
              <a:gd name="T25" fmla="*/ 423 h 1219"/>
              <a:gd name="T26" fmla="*/ 322 w 1525"/>
              <a:gd name="T27" fmla="*/ 728 h 1219"/>
              <a:gd name="T28" fmla="*/ 237 w 1525"/>
              <a:gd name="T29" fmla="*/ 744 h 1219"/>
              <a:gd name="T30" fmla="*/ 170 w 1525"/>
              <a:gd name="T31" fmla="*/ 744 h 1219"/>
              <a:gd name="T32" fmla="*/ 457 w 1525"/>
              <a:gd name="T33" fmla="*/ 965 h 1219"/>
              <a:gd name="T34" fmla="*/ 85 w 1525"/>
              <a:gd name="T35" fmla="*/ 1083 h 1219"/>
              <a:gd name="T36" fmla="*/ 0 w 1525"/>
              <a:gd name="T37" fmla="*/ 1083 h 1219"/>
              <a:gd name="T38" fmla="*/ 474 w 1525"/>
              <a:gd name="T39" fmla="*/ 1218 h 1219"/>
              <a:gd name="T40" fmla="*/ 1371 w 1525"/>
              <a:gd name="T41" fmla="*/ 338 h 1219"/>
              <a:gd name="T42" fmla="*/ 1371 w 1525"/>
              <a:gd name="T43" fmla="*/ 305 h 1219"/>
              <a:gd name="T44" fmla="*/ 1524 w 1525"/>
              <a:gd name="T45" fmla="*/ 135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25" h="1219">
                <a:moveTo>
                  <a:pt x="1524" y="135"/>
                </a:moveTo>
                <a:lnTo>
                  <a:pt x="1524" y="135"/>
                </a:lnTo>
                <a:cubicBezTo>
                  <a:pt x="1456" y="169"/>
                  <a:pt x="1405" y="186"/>
                  <a:pt x="1337" y="186"/>
                </a:cubicBezTo>
                <a:cubicBezTo>
                  <a:pt x="1405" y="152"/>
                  <a:pt x="1456" y="85"/>
                  <a:pt x="1473" y="17"/>
                </a:cubicBezTo>
                <a:cubicBezTo>
                  <a:pt x="1422" y="50"/>
                  <a:pt x="1354" y="85"/>
                  <a:pt x="1286" y="85"/>
                </a:cubicBezTo>
                <a:cubicBezTo>
                  <a:pt x="1219" y="34"/>
                  <a:pt x="1134" y="0"/>
                  <a:pt x="1049" y="0"/>
                </a:cubicBezTo>
                <a:cubicBezTo>
                  <a:pt x="880" y="0"/>
                  <a:pt x="745" y="135"/>
                  <a:pt x="745" y="305"/>
                </a:cubicBezTo>
                <a:cubicBezTo>
                  <a:pt x="745" y="321"/>
                  <a:pt x="745" y="355"/>
                  <a:pt x="745" y="372"/>
                </a:cubicBezTo>
                <a:cubicBezTo>
                  <a:pt x="491" y="355"/>
                  <a:pt x="271" y="237"/>
                  <a:pt x="102" y="50"/>
                </a:cubicBezTo>
                <a:cubicBezTo>
                  <a:pt x="85" y="101"/>
                  <a:pt x="68" y="152"/>
                  <a:pt x="68" y="203"/>
                </a:cubicBezTo>
                <a:cubicBezTo>
                  <a:pt x="68" y="321"/>
                  <a:pt x="119" y="406"/>
                  <a:pt x="203" y="474"/>
                </a:cubicBezTo>
                <a:cubicBezTo>
                  <a:pt x="152" y="457"/>
                  <a:pt x="102" y="457"/>
                  <a:pt x="68" y="423"/>
                </a:cubicBezTo>
                <a:lnTo>
                  <a:pt x="68" y="423"/>
                </a:lnTo>
                <a:cubicBezTo>
                  <a:pt x="68" y="575"/>
                  <a:pt x="170" y="711"/>
                  <a:pt x="322" y="728"/>
                </a:cubicBezTo>
                <a:cubicBezTo>
                  <a:pt x="288" y="744"/>
                  <a:pt x="254" y="744"/>
                  <a:pt x="237" y="744"/>
                </a:cubicBezTo>
                <a:cubicBezTo>
                  <a:pt x="220" y="744"/>
                  <a:pt x="186" y="744"/>
                  <a:pt x="170" y="744"/>
                </a:cubicBezTo>
                <a:cubicBezTo>
                  <a:pt x="220" y="863"/>
                  <a:pt x="322" y="947"/>
                  <a:pt x="457" y="965"/>
                </a:cubicBezTo>
                <a:cubicBezTo>
                  <a:pt x="355" y="1032"/>
                  <a:pt x="220" y="1083"/>
                  <a:pt x="85" y="1083"/>
                </a:cubicBezTo>
                <a:cubicBezTo>
                  <a:pt x="51" y="1083"/>
                  <a:pt x="34" y="1083"/>
                  <a:pt x="0" y="1083"/>
                </a:cubicBezTo>
                <a:cubicBezTo>
                  <a:pt x="135" y="1167"/>
                  <a:pt x="305" y="1218"/>
                  <a:pt x="474" y="1218"/>
                </a:cubicBezTo>
                <a:cubicBezTo>
                  <a:pt x="1049" y="1218"/>
                  <a:pt x="1371" y="744"/>
                  <a:pt x="1371" y="338"/>
                </a:cubicBezTo>
                <a:cubicBezTo>
                  <a:pt x="1371" y="321"/>
                  <a:pt x="1371" y="321"/>
                  <a:pt x="1371" y="305"/>
                </a:cubicBezTo>
                <a:cubicBezTo>
                  <a:pt x="1422" y="254"/>
                  <a:pt x="1473" y="203"/>
                  <a:pt x="1524" y="135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7" name="Freeform 1"/>
          <p:cNvSpPr>
            <a:spLocks noChangeArrowheads="1"/>
          </p:cNvSpPr>
          <p:nvPr/>
        </p:nvSpPr>
        <p:spPr bwMode="auto">
          <a:xfrm>
            <a:off x="5717536" y="3086801"/>
            <a:ext cx="1010192" cy="1317839"/>
          </a:xfrm>
          <a:custGeom>
            <a:avLst/>
            <a:gdLst>
              <a:gd name="T0" fmla="*/ 7116 w 7463"/>
              <a:gd name="T1" fmla="*/ 0 h 9731"/>
              <a:gd name="T2" fmla="*/ 7116 w 7463"/>
              <a:gd name="T3" fmla="*/ 0 h 9731"/>
              <a:gd name="T4" fmla="*/ 309 w 7463"/>
              <a:gd name="T5" fmla="*/ 0 h 9731"/>
              <a:gd name="T6" fmla="*/ 0 w 7463"/>
              <a:gd name="T7" fmla="*/ 307 h 9731"/>
              <a:gd name="T8" fmla="*/ 0 w 7463"/>
              <a:gd name="T9" fmla="*/ 9383 h 9731"/>
              <a:gd name="T10" fmla="*/ 309 w 7463"/>
              <a:gd name="T11" fmla="*/ 9730 h 9731"/>
              <a:gd name="T12" fmla="*/ 7116 w 7463"/>
              <a:gd name="T13" fmla="*/ 9730 h 9731"/>
              <a:gd name="T14" fmla="*/ 7462 w 7463"/>
              <a:gd name="T15" fmla="*/ 9383 h 9731"/>
              <a:gd name="T16" fmla="*/ 7462 w 7463"/>
              <a:gd name="T17" fmla="*/ 307 h 9731"/>
              <a:gd name="T18" fmla="*/ 7116 w 7463"/>
              <a:gd name="T19" fmla="*/ 0 h 9731"/>
              <a:gd name="T20" fmla="*/ 3732 w 7463"/>
              <a:gd name="T21" fmla="*/ 347 h 9731"/>
              <a:gd name="T22" fmla="*/ 3732 w 7463"/>
              <a:gd name="T23" fmla="*/ 347 h 9731"/>
              <a:gd name="T24" fmla="*/ 3808 w 7463"/>
              <a:gd name="T25" fmla="*/ 423 h 9731"/>
              <a:gd name="T26" fmla="*/ 3732 w 7463"/>
              <a:gd name="T27" fmla="*/ 501 h 9731"/>
              <a:gd name="T28" fmla="*/ 3654 w 7463"/>
              <a:gd name="T29" fmla="*/ 423 h 9731"/>
              <a:gd name="T30" fmla="*/ 3732 w 7463"/>
              <a:gd name="T31" fmla="*/ 347 h 9731"/>
              <a:gd name="T32" fmla="*/ 3732 w 7463"/>
              <a:gd name="T33" fmla="*/ 9499 h 9731"/>
              <a:gd name="T34" fmla="*/ 3732 w 7463"/>
              <a:gd name="T35" fmla="*/ 9499 h 9731"/>
              <a:gd name="T36" fmla="*/ 3501 w 7463"/>
              <a:gd name="T37" fmla="*/ 9306 h 9731"/>
              <a:gd name="T38" fmla="*/ 3732 w 7463"/>
              <a:gd name="T39" fmla="*/ 9075 h 9731"/>
              <a:gd name="T40" fmla="*/ 3924 w 7463"/>
              <a:gd name="T41" fmla="*/ 9306 h 9731"/>
              <a:gd name="T42" fmla="*/ 3732 w 7463"/>
              <a:gd name="T43" fmla="*/ 9499 h 9731"/>
              <a:gd name="T44" fmla="*/ 6693 w 7463"/>
              <a:gd name="T45" fmla="*/ 8846 h 9731"/>
              <a:gd name="T46" fmla="*/ 6693 w 7463"/>
              <a:gd name="T47" fmla="*/ 8846 h 9731"/>
              <a:gd name="T48" fmla="*/ 732 w 7463"/>
              <a:gd name="T49" fmla="*/ 8846 h 9731"/>
              <a:gd name="T50" fmla="*/ 732 w 7463"/>
              <a:gd name="T51" fmla="*/ 885 h 9731"/>
              <a:gd name="T52" fmla="*/ 6693 w 7463"/>
              <a:gd name="T53" fmla="*/ 885 h 9731"/>
              <a:gd name="T54" fmla="*/ 6693 w 7463"/>
              <a:gd name="T55" fmla="*/ 8846 h 9731"/>
              <a:gd name="T56" fmla="*/ 3770 w 7463"/>
              <a:gd name="T57" fmla="*/ 9192 h 9731"/>
              <a:gd name="T58" fmla="*/ 3770 w 7463"/>
              <a:gd name="T59" fmla="*/ 9192 h 9731"/>
              <a:gd name="T60" fmla="*/ 3654 w 7463"/>
              <a:gd name="T61" fmla="*/ 9192 h 9731"/>
              <a:gd name="T62" fmla="*/ 3654 w 7463"/>
              <a:gd name="T63" fmla="*/ 9229 h 9731"/>
              <a:gd name="T64" fmla="*/ 3654 w 7463"/>
              <a:gd name="T65" fmla="*/ 9345 h 9731"/>
              <a:gd name="T66" fmla="*/ 3654 w 7463"/>
              <a:gd name="T67" fmla="*/ 9383 h 9731"/>
              <a:gd name="T68" fmla="*/ 3770 w 7463"/>
              <a:gd name="T69" fmla="*/ 9383 h 9731"/>
              <a:gd name="T70" fmla="*/ 3808 w 7463"/>
              <a:gd name="T71" fmla="*/ 9345 h 9731"/>
              <a:gd name="T72" fmla="*/ 3808 w 7463"/>
              <a:gd name="T73" fmla="*/ 9229 h 9731"/>
              <a:gd name="T74" fmla="*/ 3770 w 7463"/>
              <a:gd name="T75" fmla="*/ 9192 h 9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463" h="9731">
                <a:moveTo>
                  <a:pt x="7116" y="0"/>
                </a:moveTo>
                <a:lnTo>
                  <a:pt x="7116" y="0"/>
                </a:lnTo>
                <a:cubicBezTo>
                  <a:pt x="309" y="0"/>
                  <a:pt x="309" y="0"/>
                  <a:pt x="309" y="0"/>
                </a:cubicBezTo>
                <a:cubicBezTo>
                  <a:pt x="154" y="0"/>
                  <a:pt x="0" y="115"/>
                  <a:pt x="0" y="307"/>
                </a:cubicBezTo>
                <a:cubicBezTo>
                  <a:pt x="0" y="9383"/>
                  <a:pt x="0" y="9383"/>
                  <a:pt x="0" y="9383"/>
                </a:cubicBezTo>
                <a:cubicBezTo>
                  <a:pt x="0" y="9576"/>
                  <a:pt x="154" y="9730"/>
                  <a:pt x="309" y="9730"/>
                </a:cubicBezTo>
                <a:cubicBezTo>
                  <a:pt x="7116" y="9730"/>
                  <a:pt x="7116" y="9730"/>
                  <a:pt x="7116" y="9730"/>
                </a:cubicBezTo>
                <a:cubicBezTo>
                  <a:pt x="7308" y="9730"/>
                  <a:pt x="7462" y="9576"/>
                  <a:pt x="7462" y="9383"/>
                </a:cubicBezTo>
                <a:cubicBezTo>
                  <a:pt x="7462" y="307"/>
                  <a:pt x="7462" y="307"/>
                  <a:pt x="7462" y="307"/>
                </a:cubicBezTo>
                <a:cubicBezTo>
                  <a:pt x="7462" y="115"/>
                  <a:pt x="7308" y="0"/>
                  <a:pt x="7116" y="0"/>
                </a:cubicBezTo>
                <a:close/>
                <a:moveTo>
                  <a:pt x="3732" y="347"/>
                </a:moveTo>
                <a:lnTo>
                  <a:pt x="3732" y="347"/>
                </a:lnTo>
                <a:cubicBezTo>
                  <a:pt x="3770" y="347"/>
                  <a:pt x="3808" y="384"/>
                  <a:pt x="3808" y="423"/>
                </a:cubicBezTo>
                <a:cubicBezTo>
                  <a:pt x="3808" y="461"/>
                  <a:pt x="3770" y="501"/>
                  <a:pt x="3732" y="501"/>
                </a:cubicBezTo>
                <a:cubicBezTo>
                  <a:pt x="3692" y="501"/>
                  <a:pt x="3654" y="461"/>
                  <a:pt x="3654" y="423"/>
                </a:cubicBezTo>
                <a:cubicBezTo>
                  <a:pt x="3654" y="384"/>
                  <a:pt x="3692" y="347"/>
                  <a:pt x="3732" y="347"/>
                </a:cubicBezTo>
                <a:close/>
                <a:moveTo>
                  <a:pt x="3732" y="9499"/>
                </a:moveTo>
                <a:lnTo>
                  <a:pt x="3732" y="9499"/>
                </a:lnTo>
                <a:cubicBezTo>
                  <a:pt x="3615" y="9499"/>
                  <a:pt x="3501" y="9423"/>
                  <a:pt x="3501" y="9306"/>
                </a:cubicBezTo>
                <a:cubicBezTo>
                  <a:pt x="3501" y="9192"/>
                  <a:pt x="3615" y="9075"/>
                  <a:pt x="3732" y="9075"/>
                </a:cubicBezTo>
                <a:cubicBezTo>
                  <a:pt x="3846" y="9075"/>
                  <a:pt x="3924" y="9192"/>
                  <a:pt x="3924" y="9306"/>
                </a:cubicBezTo>
                <a:cubicBezTo>
                  <a:pt x="3924" y="9423"/>
                  <a:pt x="3846" y="9499"/>
                  <a:pt x="3732" y="9499"/>
                </a:cubicBezTo>
                <a:close/>
                <a:moveTo>
                  <a:pt x="6693" y="8846"/>
                </a:moveTo>
                <a:lnTo>
                  <a:pt x="6693" y="8846"/>
                </a:lnTo>
                <a:cubicBezTo>
                  <a:pt x="732" y="8846"/>
                  <a:pt x="732" y="8846"/>
                  <a:pt x="732" y="8846"/>
                </a:cubicBezTo>
                <a:cubicBezTo>
                  <a:pt x="732" y="885"/>
                  <a:pt x="732" y="885"/>
                  <a:pt x="732" y="885"/>
                </a:cubicBezTo>
                <a:cubicBezTo>
                  <a:pt x="6693" y="885"/>
                  <a:pt x="6693" y="885"/>
                  <a:pt x="6693" y="885"/>
                </a:cubicBezTo>
                <a:lnTo>
                  <a:pt x="6693" y="8846"/>
                </a:lnTo>
                <a:close/>
                <a:moveTo>
                  <a:pt x="3770" y="9192"/>
                </a:moveTo>
                <a:lnTo>
                  <a:pt x="3770" y="9192"/>
                </a:lnTo>
                <a:cubicBezTo>
                  <a:pt x="3654" y="9192"/>
                  <a:pt x="3654" y="9192"/>
                  <a:pt x="3654" y="9192"/>
                </a:cubicBezTo>
                <a:lnTo>
                  <a:pt x="3654" y="9229"/>
                </a:lnTo>
                <a:cubicBezTo>
                  <a:pt x="3654" y="9345"/>
                  <a:pt x="3654" y="9345"/>
                  <a:pt x="3654" y="9345"/>
                </a:cubicBezTo>
                <a:lnTo>
                  <a:pt x="3654" y="9383"/>
                </a:lnTo>
                <a:cubicBezTo>
                  <a:pt x="3770" y="9383"/>
                  <a:pt x="3770" y="9383"/>
                  <a:pt x="3770" y="9383"/>
                </a:cubicBezTo>
                <a:cubicBezTo>
                  <a:pt x="3808" y="9383"/>
                  <a:pt x="3808" y="9345"/>
                  <a:pt x="3808" y="9345"/>
                </a:cubicBezTo>
                <a:cubicBezTo>
                  <a:pt x="3808" y="9229"/>
                  <a:pt x="3808" y="9229"/>
                  <a:pt x="3808" y="9229"/>
                </a:cubicBezTo>
                <a:cubicBezTo>
                  <a:pt x="3808" y="9229"/>
                  <a:pt x="3808" y="9192"/>
                  <a:pt x="3770" y="9192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8" name="Freeform 2"/>
          <p:cNvSpPr>
            <a:spLocks noChangeArrowheads="1"/>
          </p:cNvSpPr>
          <p:nvPr/>
        </p:nvSpPr>
        <p:spPr bwMode="auto">
          <a:xfrm>
            <a:off x="4929544" y="3539739"/>
            <a:ext cx="439682" cy="857532"/>
          </a:xfrm>
          <a:custGeom>
            <a:avLst/>
            <a:gdLst>
              <a:gd name="T0" fmla="*/ 2076 w 2384"/>
              <a:gd name="T1" fmla="*/ 0 h 4654"/>
              <a:gd name="T2" fmla="*/ 2076 w 2384"/>
              <a:gd name="T3" fmla="*/ 0 h 4654"/>
              <a:gd name="T4" fmla="*/ 270 w 2384"/>
              <a:gd name="T5" fmla="*/ 0 h 4654"/>
              <a:gd name="T6" fmla="*/ 0 w 2384"/>
              <a:gd name="T7" fmla="*/ 270 h 4654"/>
              <a:gd name="T8" fmla="*/ 0 w 2384"/>
              <a:gd name="T9" fmla="*/ 4384 h 4654"/>
              <a:gd name="T10" fmla="*/ 270 w 2384"/>
              <a:gd name="T11" fmla="*/ 4653 h 4654"/>
              <a:gd name="T12" fmla="*/ 2076 w 2384"/>
              <a:gd name="T13" fmla="*/ 4653 h 4654"/>
              <a:gd name="T14" fmla="*/ 2383 w 2384"/>
              <a:gd name="T15" fmla="*/ 4384 h 4654"/>
              <a:gd name="T16" fmla="*/ 2383 w 2384"/>
              <a:gd name="T17" fmla="*/ 270 h 4654"/>
              <a:gd name="T18" fmla="*/ 2076 w 2384"/>
              <a:gd name="T19" fmla="*/ 0 h 4654"/>
              <a:gd name="T20" fmla="*/ 808 w 2384"/>
              <a:gd name="T21" fmla="*/ 307 h 4654"/>
              <a:gd name="T22" fmla="*/ 808 w 2384"/>
              <a:gd name="T23" fmla="*/ 307 h 4654"/>
              <a:gd name="T24" fmla="*/ 845 w 2384"/>
              <a:gd name="T25" fmla="*/ 386 h 4654"/>
              <a:gd name="T26" fmla="*/ 808 w 2384"/>
              <a:gd name="T27" fmla="*/ 423 h 4654"/>
              <a:gd name="T28" fmla="*/ 732 w 2384"/>
              <a:gd name="T29" fmla="*/ 386 h 4654"/>
              <a:gd name="T30" fmla="*/ 808 w 2384"/>
              <a:gd name="T31" fmla="*/ 307 h 4654"/>
              <a:gd name="T32" fmla="*/ 1192 w 2384"/>
              <a:gd name="T33" fmla="*/ 4499 h 4654"/>
              <a:gd name="T34" fmla="*/ 1192 w 2384"/>
              <a:gd name="T35" fmla="*/ 4499 h 4654"/>
              <a:gd name="T36" fmla="*/ 961 w 2384"/>
              <a:gd name="T37" fmla="*/ 4269 h 4654"/>
              <a:gd name="T38" fmla="*/ 1192 w 2384"/>
              <a:gd name="T39" fmla="*/ 4037 h 4654"/>
              <a:gd name="T40" fmla="*/ 1423 w 2384"/>
              <a:gd name="T41" fmla="*/ 4269 h 4654"/>
              <a:gd name="T42" fmla="*/ 1192 w 2384"/>
              <a:gd name="T43" fmla="*/ 4499 h 4654"/>
              <a:gd name="T44" fmla="*/ 2270 w 2384"/>
              <a:gd name="T45" fmla="*/ 3884 h 4654"/>
              <a:gd name="T46" fmla="*/ 2270 w 2384"/>
              <a:gd name="T47" fmla="*/ 3884 h 4654"/>
              <a:gd name="T48" fmla="*/ 154 w 2384"/>
              <a:gd name="T49" fmla="*/ 3884 h 4654"/>
              <a:gd name="T50" fmla="*/ 154 w 2384"/>
              <a:gd name="T51" fmla="*/ 732 h 4654"/>
              <a:gd name="T52" fmla="*/ 2270 w 2384"/>
              <a:gd name="T53" fmla="*/ 732 h 4654"/>
              <a:gd name="T54" fmla="*/ 2270 w 2384"/>
              <a:gd name="T55" fmla="*/ 3884 h 4654"/>
              <a:gd name="T56" fmla="*/ 1231 w 2384"/>
              <a:gd name="T57" fmla="*/ 4192 h 4654"/>
              <a:gd name="T58" fmla="*/ 1231 w 2384"/>
              <a:gd name="T59" fmla="*/ 4192 h 4654"/>
              <a:gd name="T60" fmla="*/ 1115 w 2384"/>
              <a:gd name="T61" fmla="*/ 4192 h 4654"/>
              <a:gd name="T62" fmla="*/ 1115 w 2384"/>
              <a:gd name="T63" fmla="*/ 4192 h 4654"/>
              <a:gd name="T64" fmla="*/ 1115 w 2384"/>
              <a:gd name="T65" fmla="*/ 4307 h 4654"/>
              <a:gd name="T66" fmla="*/ 1115 w 2384"/>
              <a:gd name="T67" fmla="*/ 4345 h 4654"/>
              <a:gd name="T68" fmla="*/ 1231 w 2384"/>
              <a:gd name="T69" fmla="*/ 4345 h 4654"/>
              <a:gd name="T70" fmla="*/ 1268 w 2384"/>
              <a:gd name="T71" fmla="*/ 4307 h 4654"/>
              <a:gd name="T72" fmla="*/ 1268 w 2384"/>
              <a:gd name="T73" fmla="*/ 4192 h 4654"/>
              <a:gd name="T74" fmla="*/ 1231 w 2384"/>
              <a:gd name="T75" fmla="*/ 4192 h 4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84" h="4654">
                <a:moveTo>
                  <a:pt x="2076" y="0"/>
                </a:moveTo>
                <a:lnTo>
                  <a:pt x="2076" y="0"/>
                </a:lnTo>
                <a:cubicBezTo>
                  <a:pt x="270" y="0"/>
                  <a:pt x="270" y="0"/>
                  <a:pt x="270" y="0"/>
                </a:cubicBezTo>
                <a:cubicBezTo>
                  <a:pt x="116" y="0"/>
                  <a:pt x="0" y="116"/>
                  <a:pt x="0" y="270"/>
                </a:cubicBezTo>
                <a:cubicBezTo>
                  <a:pt x="0" y="4384"/>
                  <a:pt x="0" y="4384"/>
                  <a:pt x="0" y="4384"/>
                </a:cubicBezTo>
                <a:cubicBezTo>
                  <a:pt x="0" y="4539"/>
                  <a:pt x="116" y="4653"/>
                  <a:pt x="270" y="4653"/>
                </a:cubicBezTo>
                <a:cubicBezTo>
                  <a:pt x="2076" y="4653"/>
                  <a:pt x="2076" y="4653"/>
                  <a:pt x="2076" y="4653"/>
                </a:cubicBezTo>
                <a:cubicBezTo>
                  <a:pt x="2230" y="4653"/>
                  <a:pt x="2383" y="4539"/>
                  <a:pt x="2383" y="4384"/>
                </a:cubicBezTo>
                <a:cubicBezTo>
                  <a:pt x="2383" y="270"/>
                  <a:pt x="2383" y="270"/>
                  <a:pt x="2383" y="270"/>
                </a:cubicBezTo>
                <a:cubicBezTo>
                  <a:pt x="2383" y="116"/>
                  <a:pt x="2230" y="0"/>
                  <a:pt x="2076" y="0"/>
                </a:cubicBezTo>
                <a:close/>
                <a:moveTo>
                  <a:pt x="808" y="307"/>
                </a:moveTo>
                <a:lnTo>
                  <a:pt x="808" y="307"/>
                </a:lnTo>
                <a:cubicBezTo>
                  <a:pt x="808" y="307"/>
                  <a:pt x="845" y="346"/>
                  <a:pt x="845" y="386"/>
                </a:cubicBezTo>
                <a:lnTo>
                  <a:pt x="808" y="423"/>
                </a:lnTo>
                <a:cubicBezTo>
                  <a:pt x="769" y="423"/>
                  <a:pt x="732" y="386"/>
                  <a:pt x="732" y="386"/>
                </a:cubicBezTo>
                <a:cubicBezTo>
                  <a:pt x="732" y="346"/>
                  <a:pt x="769" y="307"/>
                  <a:pt x="808" y="307"/>
                </a:cubicBezTo>
                <a:close/>
                <a:moveTo>
                  <a:pt x="1192" y="4499"/>
                </a:moveTo>
                <a:lnTo>
                  <a:pt x="1192" y="4499"/>
                </a:lnTo>
                <a:cubicBezTo>
                  <a:pt x="1077" y="4499"/>
                  <a:pt x="961" y="4384"/>
                  <a:pt x="961" y="4269"/>
                </a:cubicBezTo>
                <a:cubicBezTo>
                  <a:pt x="961" y="4115"/>
                  <a:pt x="1077" y="4037"/>
                  <a:pt x="1192" y="4037"/>
                </a:cubicBezTo>
                <a:cubicBezTo>
                  <a:pt x="1307" y="4037"/>
                  <a:pt x="1423" y="4115"/>
                  <a:pt x="1423" y="4269"/>
                </a:cubicBezTo>
                <a:cubicBezTo>
                  <a:pt x="1423" y="4384"/>
                  <a:pt x="1307" y="4499"/>
                  <a:pt x="1192" y="4499"/>
                </a:cubicBezTo>
                <a:close/>
                <a:moveTo>
                  <a:pt x="2270" y="3884"/>
                </a:moveTo>
                <a:lnTo>
                  <a:pt x="2270" y="3884"/>
                </a:lnTo>
                <a:cubicBezTo>
                  <a:pt x="154" y="3884"/>
                  <a:pt x="154" y="3884"/>
                  <a:pt x="154" y="3884"/>
                </a:cubicBezTo>
                <a:cubicBezTo>
                  <a:pt x="154" y="732"/>
                  <a:pt x="154" y="732"/>
                  <a:pt x="154" y="732"/>
                </a:cubicBezTo>
                <a:cubicBezTo>
                  <a:pt x="2270" y="732"/>
                  <a:pt x="2270" y="732"/>
                  <a:pt x="2270" y="732"/>
                </a:cubicBezTo>
                <a:lnTo>
                  <a:pt x="2270" y="3884"/>
                </a:lnTo>
                <a:close/>
                <a:moveTo>
                  <a:pt x="1231" y="4192"/>
                </a:moveTo>
                <a:lnTo>
                  <a:pt x="1231" y="4192"/>
                </a:lnTo>
                <a:cubicBezTo>
                  <a:pt x="1115" y="4192"/>
                  <a:pt x="1115" y="4192"/>
                  <a:pt x="1115" y="4192"/>
                </a:cubicBezTo>
                <a:lnTo>
                  <a:pt x="1115" y="4192"/>
                </a:lnTo>
                <a:cubicBezTo>
                  <a:pt x="1115" y="4307"/>
                  <a:pt x="1115" y="4307"/>
                  <a:pt x="1115" y="4307"/>
                </a:cubicBezTo>
                <a:lnTo>
                  <a:pt x="1115" y="4345"/>
                </a:lnTo>
                <a:cubicBezTo>
                  <a:pt x="1231" y="4345"/>
                  <a:pt x="1231" y="4345"/>
                  <a:pt x="1231" y="4345"/>
                </a:cubicBezTo>
                <a:cubicBezTo>
                  <a:pt x="1268" y="4345"/>
                  <a:pt x="1268" y="4307"/>
                  <a:pt x="1268" y="4307"/>
                </a:cubicBezTo>
                <a:cubicBezTo>
                  <a:pt x="1268" y="4192"/>
                  <a:pt x="1268" y="4192"/>
                  <a:pt x="1268" y="4192"/>
                </a:cubicBezTo>
                <a:cubicBezTo>
                  <a:pt x="1268" y="4192"/>
                  <a:pt x="1268" y="4192"/>
                  <a:pt x="1231" y="4192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9" name="Freeform 3"/>
          <p:cNvSpPr>
            <a:spLocks noChangeArrowheads="1"/>
          </p:cNvSpPr>
          <p:nvPr/>
        </p:nvSpPr>
        <p:spPr bwMode="auto">
          <a:xfrm>
            <a:off x="7026791" y="3034193"/>
            <a:ext cx="1659771" cy="1422932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0" name="Freeform 4"/>
          <p:cNvSpPr>
            <a:spLocks noChangeArrowheads="1"/>
          </p:cNvSpPr>
          <p:nvPr/>
        </p:nvSpPr>
        <p:spPr bwMode="auto">
          <a:xfrm>
            <a:off x="6974852" y="1570036"/>
            <a:ext cx="1794301" cy="1001714"/>
          </a:xfrm>
          <a:custGeom>
            <a:avLst/>
            <a:gdLst>
              <a:gd name="T0" fmla="*/ 7138 w 8145"/>
              <a:gd name="T1" fmla="*/ 4173 h 4545"/>
              <a:gd name="T2" fmla="*/ 7138 w 8145"/>
              <a:gd name="T3" fmla="*/ 4173 h 4545"/>
              <a:gd name="T4" fmla="*/ 7138 w 8145"/>
              <a:gd name="T5" fmla="*/ 211 h 4545"/>
              <a:gd name="T6" fmla="*/ 6978 w 8145"/>
              <a:gd name="T7" fmla="*/ 0 h 4545"/>
              <a:gd name="T8" fmla="*/ 1164 w 8145"/>
              <a:gd name="T9" fmla="*/ 0 h 4545"/>
              <a:gd name="T10" fmla="*/ 953 w 8145"/>
              <a:gd name="T11" fmla="*/ 211 h 4545"/>
              <a:gd name="T12" fmla="*/ 953 w 8145"/>
              <a:gd name="T13" fmla="*/ 4173 h 4545"/>
              <a:gd name="T14" fmla="*/ 0 w 8145"/>
              <a:gd name="T15" fmla="*/ 4173 h 4545"/>
              <a:gd name="T16" fmla="*/ 0 w 8145"/>
              <a:gd name="T17" fmla="*/ 4386 h 4545"/>
              <a:gd name="T18" fmla="*/ 0 w 8145"/>
              <a:gd name="T19" fmla="*/ 4439 h 4545"/>
              <a:gd name="T20" fmla="*/ 318 w 8145"/>
              <a:gd name="T21" fmla="*/ 4544 h 4545"/>
              <a:gd name="T22" fmla="*/ 7824 w 8145"/>
              <a:gd name="T23" fmla="*/ 4544 h 4545"/>
              <a:gd name="T24" fmla="*/ 8090 w 8145"/>
              <a:gd name="T25" fmla="*/ 4439 h 4545"/>
              <a:gd name="T26" fmla="*/ 8144 w 8145"/>
              <a:gd name="T27" fmla="*/ 4386 h 4545"/>
              <a:gd name="T28" fmla="*/ 8144 w 8145"/>
              <a:gd name="T29" fmla="*/ 4173 h 4545"/>
              <a:gd name="T30" fmla="*/ 7138 w 8145"/>
              <a:gd name="T31" fmla="*/ 4173 h 4545"/>
              <a:gd name="T32" fmla="*/ 7349 w 8145"/>
              <a:gd name="T33" fmla="*/ 4282 h 4545"/>
              <a:gd name="T34" fmla="*/ 7349 w 8145"/>
              <a:gd name="T35" fmla="*/ 4282 h 4545"/>
              <a:gd name="T36" fmla="*/ 7613 w 8145"/>
              <a:gd name="T37" fmla="*/ 4282 h 4545"/>
              <a:gd name="T38" fmla="*/ 7613 w 8145"/>
              <a:gd name="T39" fmla="*/ 4282 h 4545"/>
              <a:gd name="T40" fmla="*/ 7613 w 8145"/>
              <a:gd name="T41" fmla="*/ 4333 h 4545"/>
              <a:gd name="T42" fmla="*/ 7349 w 8145"/>
              <a:gd name="T43" fmla="*/ 4333 h 4545"/>
              <a:gd name="T44" fmla="*/ 7349 w 8145"/>
              <a:gd name="T45" fmla="*/ 4282 h 4545"/>
              <a:gd name="T46" fmla="*/ 1269 w 8145"/>
              <a:gd name="T47" fmla="*/ 315 h 4545"/>
              <a:gd name="T48" fmla="*/ 1269 w 8145"/>
              <a:gd name="T49" fmla="*/ 315 h 4545"/>
              <a:gd name="T50" fmla="*/ 6822 w 8145"/>
              <a:gd name="T51" fmla="*/ 315 h 4545"/>
              <a:gd name="T52" fmla="*/ 6822 w 8145"/>
              <a:gd name="T53" fmla="*/ 3858 h 4545"/>
              <a:gd name="T54" fmla="*/ 1269 w 8145"/>
              <a:gd name="T55" fmla="*/ 3858 h 4545"/>
              <a:gd name="T56" fmla="*/ 1269 w 8145"/>
              <a:gd name="T57" fmla="*/ 315 h 4545"/>
              <a:gd name="T58" fmla="*/ 4653 w 8145"/>
              <a:gd name="T59" fmla="*/ 4282 h 4545"/>
              <a:gd name="T60" fmla="*/ 4653 w 8145"/>
              <a:gd name="T61" fmla="*/ 4282 h 4545"/>
              <a:gd name="T62" fmla="*/ 4600 w 8145"/>
              <a:gd name="T63" fmla="*/ 4333 h 4545"/>
              <a:gd name="T64" fmla="*/ 3438 w 8145"/>
              <a:gd name="T65" fmla="*/ 4333 h 4545"/>
              <a:gd name="T66" fmla="*/ 3385 w 8145"/>
              <a:gd name="T67" fmla="*/ 4282 h 4545"/>
              <a:gd name="T68" fmla="*/ 3438 w 8145"/>
              <a:gd name="T69" fmla="*/ 4228 h 4545"/>
              <a:gd name="T70" fmla="*/ 4600 w 8145"/>
              <a:gd name="T71" fmla="*/ 4228 h 4545"/>
              <a:gd name="T72" fmla="*/ 4653 w 8145"/>
              <a:gd name="T73" fmla="*/ 4282 h 4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145" h="4545">
                <a:moveTo>
                  <a:pt x="7138" y="4173"/>
                </a:moveTo>
                <a:lnTo>
                  <a:pt x="7138" y="4173"/>
                </a:lnTo>
                <a:cubicBezTo>
                  <a:pt x="7138" y="211"/>
                  <a:pt x="7138" y="211"/>
                  <a:pt x="7138" y="211"/>
                </a:cubicBezTo>
                <a:cubicBezTo>
                  <a:pt x="7138" y="104"/>
                  <a:pt x="7085" y="0"/>
                  <a:pt x="6978" y="0"/>
                </a:cubicBezTo>
                <a:cubicBezTo>
                  <a:pt x="1164" y="0"/>
                  <a:pt x="1164" y="0"/>
                  <a:pt x="1164" y="0"/>
                </a:cubicBezTo>
                <a:cubicBezTo>
                  <a:pt x="1058" y="0"/>
                  <a:pt x="953" y="104"/>
                  <a:pt x="953" y="211"/>
                </a:cubicBezTo>
                <a:cubicBezTo>
                  <a:pt x="953" y="4173"/>
                  <a:pt x="953" y="4173"/>
                  <a:pt x="953" y="4173"/>
                </a:cubicBezTo>
                <a:cubicBezTo>
                  <a:pt x="0" y="4173"/>
                  <a:pt x="0" y="4173"/>
                  <a:pt x="0" y="4173"/>
                </a:cubicBezTo>
                <a:lnTo>
                  <a:pt x="0" y="4386"/>
                </a:lnTo>
                <a:lnTo>
                  <a:pt x="0" y="4439"/>
                </a:lnTo>
                <a:cubicBezTo>
                  <a:pt x="55" y="4439"/>
                  <a:pt x="318" y="4544"/>
                  <a:pt x="318" y="4544"/>
                </a:cubicBezTo>
                <a:cubicBezTo>
                  <a:pt x="7824" y="4544"/>
                  <a:pt x="7824" y="4544"/>
                  <a:pt x="7824" y="4544"/>
                </a:cubicBezTo>
                <a:lnTo>
                  <a:pt x="8090" y="4439"/>
                </a:lnTo>
                <a:lnTo>
                  <a:pt x="8144" y="4386"/>
                </a:lnTo>
                <a:lnTo>
                  <a:pt x="8144" y="4173"/>
                </a:lnTo>
                <a:lnTo>
                  <a:pt x="7138" y="4173"/>
                </a:lnTo>
                <a:close/>
                <a:moveTo>
                  <a:pt x="7349" y="4282"/>
                </a:moveTo>
                <a:lnTo>
                  <a:pt x="7349" y="4282"/>
                </a:lnTo>
                <a:cubicBezTo>
                  <a:pt x="7613" y="4282"/>
                  <a:pt x="7613" y="4282"/>
                  <a:pt x="7613" y="4282"/>
                </a:cubicBezTo>
                <a:lnTo>
                  <a:pt x="7613" y="4282"/>
                </a:lnTo>
                <a:cubicBezTo>
                  <a:pt x="7613" y="4333"/>
                  <a:pt x="7613" y="4333"/>
                  <a:pt x="7613" y="4333"/>
                </a:cubicBezTo>
                <a:cubicBezTo>
                  <a:pt x="7349" y="4333"/>
                  <a:pt x="7349" y="4333"/>
                  <a:pt x="7349" y="4333"/>
                </a:cubicBezTo>
                <a:cubicBezTo>
                  <a:pt x="7349" y="4333"/>
                  <a:pt x="7349" y="4333"/>
                  <a:pt x="7349" y="4282"/>
                </a:cubicBezTo>
                <a:close/>
                <a:moveTo>
                  <a:pt x="1269" y="315"/>
                </a:moveTo>
                <a:lnTo>
                  <a:pt x="1269" y="315"/>
                </a:lnTo>
                <a:cubicBezTo>
                  <a:pt x="6822" y="315"/>
                  <a:pt x="6822" y="315"/>
                  <a:pt x="6822" y="315"/>
                </a:cubicBezTo>
                <a:cubicBezTo>
                  <a:pt x="6822" y="3858"/>
                  <a:pt x="6822" y="3858"/>
                  <a:pt x="6822" y="3858"/>
                </a:cubicBezTo>
                <a:cubicBezTo>
                  <a:pt x="1269" y="3858"/>
                  <a:pt x="1269" y="3858"/>
                  <a:pt x="1269" y="3858"/>
                </a:cubicBezTo>
                <a:lnTo>
                  <a:pt x="1269" y="315"/>
                </a:lnTo>
                <a:close/>
                <a:moveTo>
                  <a:pt x="4653" y="4282"/>
                </a:moveTo>
                <a:lnTo>
                  <a:pt x="4653" y="4282"/>
                </a:lnTo>
                <a:cubicBezTo>
                  <a:pt x="4653" y="4282"/>
                  <a:pt x="4653" y="4333"/>
                  <a:pt x="4600" y="4333"/>
                </a:cubicBezTo>
                <a:cubicBezTo>
                  <a:pt x="3438" y="4333"/>
                  <a:pt x="3438" y="4333"/>
                  <a:pt x="3438" y="4333"/>
                </a:cubicBezTo>
                <a:lnTo>
                  <a:pt x="3385" y="4282"/>
                </a:lnTo>
                <a:cubicBezTo>
                  <a:pt x="3385" y="4228"/>
                  <a:pt x="3438" y="4228"/>
                  <a:pt x="3438" y="4228"/>
                </a:cubicBezTo>
                <a:cubicBezTo>
                  <a:pt x="4600" y="4228"/>
                  <a:pt x="4600" y="4228"/>
                  <a:pt x="4600" y="4228"/>
                </a:cubicBezTo>
                <a:cubicBezTo>
                  <a:pt x="4653" y="4228"/>
                  <a:pt x="4653" y="4228"/>
                  <a:pt x="4653" y="4282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1" name="Freeform 5"/>
          <p:cNvSpPr>
            <a:spLocks noChangeArrowheads="1"/>
          </p:cNvSpPr>
          <p:nvPr/>
        </p:nvSpPr>
        <p:spPr bwMode="auto">
          <a:xfrm>
            <a:off x="5149384" y="1570036"/>
            <a:ext cx="1680136" cy="1001714"/>
          </a:xfrm>
          <a:custGeom>
            <a:avLst/>
            <a:gdLst>
              <a:gd name="T0" fmla="*/ 4968 w 7983"/>
              <a:gd name="T1" fmla="*/ 3332 h 4759"/>
              <a:gd name="T2" fmla="*/ 4968 w 7983"/>
              <a:gd name="T3" fmla="*/ 3332 h 4759"/>
              <a:gd name="T4" fmla="*/ 4230 w 7983"/>
              <a:gd name="T5" fmla="*/ 211 h 4759"/>
              <a:gd name="T6" fmla="*/ 4124 w 7983"/>
              <a:gd name="T7" fmla="*/ 105 h 4759"/>
              <a:gd name="T8" fmla="*/ 105 w 7983"/>
              <a:gd name="T9" fmla="*/ 0 h 4759"/>
              <a:gd name="T10" fmla="*/ 0 w 7983"/>
              <a:gd name="T11" fmla="*/ 160 h 4759"/>
              <a:gd name="T12" fmla="*/ 740 w 7983"/>
              <a:gd name="T13" fmla="*/ 3912 h 4759"/>
              <a:gd name="T14" fmla="*/ 846 w 7983"/>
              <a:gd name="T15" fmla="*/ 4018 h 4759"/>
              <a:gd name="T16" fmla="*/ 846 w 7983"/>
              <a:gd name="T17" fmla="*/ 4018 h 4759"/>
              <a:gd name="T18" fmla="*/ 899 w 7983"/>
              <a:gd name="T19" fmla="*/ 4071 h 4759"/>
              <a:gd name="T20" fmla="*/ 3540 w 7983"/>
              <a:gd name="T21" fmla="*/ 4704 h 4759"/>
              <a:gd name="T22" fmla="*/ 3859 w 7983"/>
              <a:gd name="T23" fmla="*/ 4704 h 4759"/>
              <a:gd name="T24" fmla="*/ 7877 w 7983"/>
              <a:gd name="T25" fmla="*/ 3967 h 4759"/>
              <a:gd name="T26" fmla="*/ 7982 w 7983"/>
              <a:gd name="T27" fmla="*/ 3912 h 4759"/>
              <a:gd name="T28" fmla="*/ 7982 w 7983"/>
              <a:gd name="T29" fmla="*/ 3754 h 4759"/>
              <a:gd name="T30" fmla="*/ 4968 w 7983"/>
              <a:gd name="T31" fmla="*/ 3332 h 4759"/>
              <a:gd name="T32" fmla="*/ 264 w 7983"/>
              <a:gd name="T33" fmla="*/ 265 h 4759"/>
              <a:gd name="T34" fmla="*/ 264 w 7983"/>
              <a:gd name="T35" fmla="*/ 265 h 4759"/>
              <a:gd name="T36" fmla="*/ 4071 w 7983"/>
              <a:gd name="T37" fmla="*/ 316 h 4759"/>
              <a:gd name="T38" fmla="*/ 4706 w 7983"/>
              <a:gd name="T39" fmla="*/ 3066 h 4759"/>
              <a:gd name="T40" fmla="*/ 1004 w 7983"/>
              <a:gd name="T41" fmla="*/ 3543 h 4759"/>
              <a:gd name="T42" fmla="*/ 264 w 7983"/>
              <a:gd name="T43" fmla="*/ 265 h 4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983" h="4759">
                <a:moveTo>
                  <a:pt x="4968" y="3332"/>
                </a:moveTo>
                <a:lnTo>
                  <a:pt x="4968" y="3332"/>
                </a:lnTo>
                <a:cubicBezTo>
                  <a:pt x="4230" y="211"/>
                  <a:pt x="4230" y="211"/>
                  <a:pt x="4230" y="211"/>
                </a:cubicBezTo>
                <a:cubicBezTo>
                  <a:pt x="4230" y="160"/>
                  <a:pt x="4175" y="105"/>
                  <a:pt x="4124" y="105"/>
                </a:cubicBezTo>
                <a:cubicBezTo>
                  <a:pt x="105" y="0"/>
                  <a:pt x="105" y="0"/>
                  <a:pt x="105" y="0"/>
                </a:cubicBezTo>
                <a:cubicBezTo>
                  <a:pt x="0" y="0"/>
                  <a:pt x="0" y="52"/>
                  <a:pt x="0" y="160"/>
                </a:cubicBezTo>
                <a:cubicBezTo>
                  <a:pt x="740" y="3912"/>
                  <a:pt x="740" y="3912"/>
                  <a:pt x="740" y="3912"/>
                </a:cubicBezTo>
                <a:cubicBezTo>
                  <a:pt x="740" y="3967"/>
                  <a:pt x="793" y="4018"/>
                  <a:pt x="846" y="4018"/>
                </a:cubicBezTo>
                <a:lnTo>
                  <a:pt x="846" y="4018"/>
                </a:lnTo>
                <a:lnTo>
                  <a:pt x="899" y="4071"/>
                </a:lnTo>
                <a:cubicBezTo>
                  <a:pt x="1270" y="4178"/>
                  <a:pt x="3436" y="4704"/>
                  <a:pt x="3540" y="4704"/>
                </a:cubicBezTo>
                <a:cubicBezTo>
                  <a:pt x="3700" y="4758"/>
                  <a:pt x="3753" y="4758"/>
                  <a:pt x="3859" y="4704"/>
                </a:cubicBezTo>
                <a:cubicBezTo>
                  <a:pt x="3964" y="4704"/>
                  <a:pt x="7242" y="4071"/>
                  <a:pt x="7877" y="3967"/>
                </a:cubicBezTo>
                <a:cubicBezTo>
                  <a:pt x="7928" y="3967"/>
                  <a:pt x="7982" y="3912"/>
                  <a:pt x="7982" y="3912"/>
                </a:cubicBezTo>
                <a:cubicBezTo>
                  <a:pt x="7982" y="3754"/>
                  <a:pt x="7982" y="3754"/>
                  <a:pt x="7982" y="3754"/>
                </a:cubicBezTo>
                <a:lnTo>
                  <a:pt x="4968" y="3332"/>
                </a:lnTo>
                <a:close/>
                <a:moveTo>
                  <a:pt x="264" y="265"/>
                </a:moveTo>
                <a:lnTo>
                  <a:pt x="264" y="265"/>
                </a:lnTo>
                <a:cubicBezTo>
                  <a:pt x="4071" y="316"/>
                  <a:pt x="4071" y="316"/>
                  <a:pt x="4071" y="316"/>
                </a:cubicBezTo>
                <a:cubicBezTo>
                  <a:pt x="4706" y="3066"/>
                  <a:pt x="4706" y="3066"/>
                  <a:pt x="4706" y="3066"/>
                </a:cubicBezTo>
                <a:cubicBezTo>
                  <a:pt x="1004" y="3543"/>
                  <a:pt x="1004" y="3543"/>
                  <a:pt x="1004" y="3543"/>
                </a:cubicBezTo>
                <a:lnTo>
                  <a:pt x="264" y="26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5" name="Freeform 9"/>
          <p:cNvSpPr>
            <a:spLocks noChangeArrowheads="1"/>
          </p:cNvSpPr>
          <p:nvPr/>
        </p:nvSpPr>
        <p:spPr bwMode="auto">
          <a:xfrm>
            <a:off x="4852909" y="2536676"/>
            <a:ext cx="592952" cy="855542"/>
          </a:xfrm>
          <a:custGeom>
            <a:avLst/>
            <a:gdLst>
              <a:gd name="T0" fmla="*/ 2503 w 3575"/>
              <a:gd name="T1" fmla="*/ 150 h 5159"/>
              <a:gd name="T2" fmla="*/ 1733 w 3575"/>
              <a:gd name="T3" fmla="*/ 0 h 5159"/>
              <a:gd name="T4" fmla="*/ 257 w 3575"/>
              <a:gd name="T5" fmla="*/ 2076 h 5159"/>
              <a:gd name="T6" fmla="*/ 921 w 3575"/>
              <a:gd name="T7" fmla="*/ 3553 h 5159"/>
              <a:gd name="T8" fmla="*/ 1048 w 3575"/>
              <a:gd name="T9" fmla="*/ 4045 h 5159"/>
              <a:gd name="T10" fmla="*/ 1069 w 3575"/>
              <a:gd name="T11" fmla="*/ 4323 h 5159"/>
              <a:gd name="T12" fmla="*/ 1091 w 3575"/>
              <a:gd name="T13" fmla="*/ 4538 h 5159"/>
              <a:gd name="T14" fmla="*/ 1112 w 3575"/>
              <a:gd name="T15" fmla="*/ 4751 h 5159"/>
              <a:gd name="T16" fmla="*/ 1327 w 3575"/>
              <a:gd name="T17" fmla="*/ 4987 h 5159"/>
              <a:gd name="T18" fmla="*/ 1755 w 3575"/>
              <a:gd name="T19" fmla="*/ 5158 h 5159"/>
              <a:gd name="T20" fmla="*/ 1947 w 3575"/>
              <a:gd name="T21" fmla="*/ 5158 h 5159"/>
              <a:gd name="T22" fmla="*/ 2354 w 3575"/>
              <a:gd name="T23" fmla="*/ 4923 h 5159"/>
              <a:gd name="T24" fmla="*/ 2482 w 3575"/>
              <a:gd name="T25" fmla="*/ 4688 h 5159"/>
              <a:gd name="T26" fmla="*/ 2482 w 3575"/>
              <a:gd name="T27" fmla="*/ 4516 h 5159"/>
              <a:gd name="T28" fmla="*/ 2503 w 3575"/>
              <a:gd name="T29" fmla="*/ 4281 h 5159"/>
              <a:gd name="T30" fmla="*/ 2568 w 3575"/>
              <a:gd name="T31" fmla="*/ 3960 h 5159"/>
              <a:gd name="T32" fmla="*/ 2739 w 3575"/>
              <a:gd name="T33" fmla="*/ 3189 h 5159"/>
              <a:gd name="T34" fmla="*/ 3317 w 3575"/>
              <a:gd name="T35" fmla="*/ 2076 h 5159"/>
              <a:gd name="T36" fmla="*/ 1712 w 3575"/>
              <a:gd name="T37" fmla="*/ 3318 h 5159"/>
              <a:gd name="T38" fmla="*/ 1733 w 3575"/>
              <a:gd name="T39" fmla="*/ 2354 h 5159"/>
              <a:gd name="T40" fmla="*/ 1647 w 3575"/>
              <a:gd name="T41" fmla="*/ 1541 h 5159"/>
              <a:gd name="T42" fmla="*/ 1797 w 3575"/>
              <a:gd name="T43" fmla="*/ 1819 h 5159"/>
              <a:gd name="T44" fmla="*/ 1797 w 3575"/>
              <a:gd name="T45" fmla="*/ 2311 h 5159"/>
              <a:gd name="T46" fmla="*/ 1862 w 3575"/>
              <a:gd name="T47" fmla="*/ 3788 h 5159"/>
              <a:gd name="T48" fmla="*/ 3232 w 3575"/>
              <a:gd name="T49" fmla="*/ 2033 h 5159"/>
              <a:gd name="T50" fmla="*/ 3038 w 3575"/>
              <a:gd name="T51" fmla="*/ 2333 h 5159"/>
              <a:gd name="T52" fmla="*/ 2503 w 3575"/>
              <a:gd name="T53" fmla="*/ 3788 h 5159"/>
              <a:gd name="T54" fmla="*/ 1926 w 3575"/>
              <a:gd name="T55" fmla="*/ 3660 h 5159"/>
              <a:gd name="T56" fmla="*/ 1883 w 3575"/>
              <a:gd name="T57" fmla="*/ 2311 h 5159"/>
              <a:gd name="T58" fmla="*/ 1904 w 3575"/>
              <a:gd name="T59" fmla="*/ 1755 h 5159"/>
              <a:gd name="T60" fmla="*/ 1968 w 3575"/>
              <a:gd name="T61" fmla="*/ 1520 h 5159"/>
              <a:gd name="T62" fmla="*/ 1733 w 3575"/>
              <a:gd name="T63" fmla="*/ 1498 h 5159"/>
              <a:gd name="T64" fmla="*/ 1733 w 3575"/>
              <a:gd name="T65" fmla="*/ 1155 h 5159"/>
              <a:gd name="T66" fmla="*/ 1605 w 3575"/>
              <a:gd name="T67" fmla="*/ 1476 h 5159"/>
              <a:gd name="T68" fmla="*/ 1241 w 3575"/>
              <a:gd name="T69" fmla="*/ 1648 h 5159"/>
              <a:gd name="T70" fmla="*/ 1562 w 3575"/>
              <a:gd name="T71" fmla="*/ 1691 h 5159"/>
              <a:gd name="T72" fmla="*/ 1626 w 3575"/>
              <a:gd name="T73" fmla="*/ 2761 h 5159"/>
              <a:gd name="T74" fmla="*/ 1647 w 3575"/>
              <a:gd name="T75" fmla="*/ 3788 h 5159"/>
              <a:gd name="T76" fmla="*/ 1048 w 3575"/>
              <a:gd name="T77" fmla="*/ 3531 h 5159"/>
              <a:gd name="T78" fmla="*/ 364 w 3575"/>
              <a:gd name="T79" fmla="*/ 2033 h 5159"/>
              <a:gd name="T80" fmla="*/ 1112 w 3575"/>
              <a:gd name="T81" fmla="*/ 256 h 5159"/>
              <a:gd name="T82" fmla="*/ 1776 w 3575"/>
              <a:gd name="T83" fmla="*/ 106 h 5159"/>
              <a:gd name="T84" fmla="*/ 3210 w 3575"/>
              <a:gd name="T85" fmla="*/ 1048 h 5159"/>
              <a:gd name="T86" fmla="*/ 1947 w 3575"/>
              <a:gd name="T87" fmla="*/ 1669 h 5159"/>
              <a:gd name="T88" fmla="*/ 2247 w 3575"/>
              <a:gd name="T89" fmla="*/ 1541 h 5159"/>
              <a:gd name="T90" fmla="*/ 1947 w 3575"/>
              <a:gd name="T91" fmla="*/ 1669 h 5159"/>
              <a:gd name="T92" fmla="*/ 1776 w 3575"/>
              <a:gd name="T93" fmla="*/ 1220 h 5159"/>
              <a:gd name="T94" fmla="*/ 1712 w 3575"/>
              <a:gd name="T95" fmla="*/ 1412 h 5159"/>
              <a:gd name="T96" fmla="*/ 1519 w 3575"/>
              <a:gd name="T97" fmla="*/ 1520 h 5159"/>
              <a:gd name="T98" fmla="*/ 1284 w 3575"/>
              <a:gd name="T99" fmla="*/ 1476 h 5159"/>
              <a:gd name="T100" fmla="*/ 1519 w 3575"/>
              <a:gd name="T101" fmla="*/ 1520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575" h="5159">
                <a:moveTo>
                  <a:pt x="3317" y="1006"/>
                </a:moveTo>
                <a:lnTo>
                  <a:pt x="3317" y="1006"/>
                </a:lnTo>
                <a:cubicBezTo>
                  <a:pt x="3146" y="599"/>
                  <a:pt x="2868" y="321"/>
                  <a:pt x="2503" y="150"/>
                </a:cubicBezTo>
                <a:cubicBezTo>
                  <a:pt x="2204" y="0"/>
                  <a:pt x="1926" y="0"/>
                  <a:pt x="1818" y="0"/>
                </a:cubicBezTo>
                <a:cubicBezTo>
                  <a:pt x="1797" y="0"/>
                  <a:pt x="1776" y="0"/>
                  <a:pt x="1776" y="0"/>
                </a:cubicBezTo>
                <a:cubicBezTo>
                  <a:pt x="1776" y="0"/>
                  <a:pt x="1755" y="0"/>
                  <a:pt x="1733" y="0"/>
                </a:cubicBezTo>
                <a:cubicBezTo>
                  <a:pt x="1626" y="0"/>
                  <a:pt x="1348" y="0"/>
                  <a:pt x="1069" y="150"/>
                </a:cubicBezTo>
                <a:cubicBezTo>
                  <a:pt x="706" y="321"/>
                  <a:pt x="428" y="599"/>
                  <a:pt x="257" y="1006"/>
                </a:cubicBezTo>
                <a:cubicBezTo>
                  <a:pt x="0" y="1605"/>
                  <a:pt x="236" y="2033"/>
                  <a:pt x="257" y="2076"/>
                </a:cubicBezTo>
                <a:cubicBezTo>
                  <a:pt x="300" y="2161"/>
                  <a:pt x="364" y="2268"/>
                  <a:pt x="450" y="2397"/>
                </a:cubicBezTo>
                <a:cubicBezTo>
                  <a:pt x="578" y="2633"/>
                  <a:pt x="771" y="2911"/>
                  <a:pt x="835" y="3189"/>
                </a:cubicBezTo>
                <a:cubicBezTo>
                  <a:pt x="921" y="3553"/>
                  <a:pt x="921" y="3553"/>
                  <a:pt x="921" y="3553"/>
                </a:cubicBezTo>
                <a:cubicBezTo>
                  <a:pt x="942" y="3638"/>
                  <a:pt x="962" y="3724"/>
                  <a:pt x="962" y="3788"/>
                </a:cubicBezTo>
                <a:cubicBezTo>
                  <a:pt x="962" y="3831"/>
                  <a:pt x="984" y="3916"/>
                  <a:pt x="1005" y="3960"/>
                </a:cubicBezTo>
                <a:cubicBezTo>
                  <a:pt x="1027" y="3981"/>
                  <a:pt x="1048" y="4003"/>
                  <a:pt x="1048" y="4045"/>
                </a:cubicBezTo>
                <a:cubicBezTo>
                  <a:pt x="1048" y="4066"/>
                  <a:pt x="1048" y="4110"/>
                  <a:pt x="1048" y="4152"/>
                </a:cubicBezTo>
                <a:cubicBezTo>
                  <a:pt x="1048" y="4195"/>
                  <a:pt x="1048" y="4259"/>
                  <a:pt x="1069" y="4281"/>
                </a:cubicBezTo>
                <a:cubicBezTo>
                  <a:pt x="1069" y="4302"/>
                  <a:pt x="1091" y="4323"/>
                  <a:pt x="1069" y="4323"/>
                </a:cubicBezTo>
                <a:cubicBezTo>
                  <a:pt x="1048" y="4366"/>
                  <a:pt x="1048" y="4409"/>
                  <a:pt x="1069" y="4452"/>
                </a:cubicBezTo>
                <a:cubicBezTo>
                  <a:pt x="1069" y="4473"/>
                  <a:pt x="1069" y="4516"/>
                  <a:pt x="1091" y="4516"/>
                </a:cubicBezTo>
                <a:cubicBezTo>
                  <a:pt x="1091" y="4538"/>
                  <a:pt x="1091" y="4538"/>
                  <a:pt x="1091" y="4538"/>
                </a:cubicBezTo>
                <a:cubicBezTo>
                  <a:pt x="1069" y="4559"/>
                  <a:pt x="1069" y="4602"/>
                  <a:pt x="1091" y="4645"/>
                </a:cubicBezTo>
                <a:cubicBezTo>
                  <a:pt x="1091" y="4666"/>
                  <a:pt x="1091" y="4688"/>
                  <a:pt x="1091" y="4688"/>
                </a:cubicBezTo>
                <a:cubicBezTo>
                  <a:pt x="1091" y="4709"/>
                  <a:pt x="1112" y="4730"/>
                  <a:pt x="1112" y="4751"/>
                </a:cubicBezTo>
                <a:cubicBezTo>
                  <a:pt x="1112" y="4773"/>
                  <a:pt x="1134" y="4816"/>
                  <a:pt x="1155" y="4837"/>
                </a:cubicBezTo>
                <a:cubicBezTo>
                  <a:pt x="1177" y="4859"/>
                  <a:pt x="1198" y="4901"/>
                  <a:pt x="1219" y="4923"/>
                </a:cubicBezTo>
                <a:cubicBezTo>
                  <a:pt x="1241" y="4945"/>
                  <a:pt x="1284" y="4966"/>
                  <a:pt x="1327" y="4987"/>
                </a:cubicBezTo>
                <a:cubicBezTo>
                  <a:pt x="1327" y="4987"/>
                  <a:pt x="1369" y="5008"/>
                  <a:pt x="1390" y="5051"/>
                </a:cubicBezTo>
                <a:cubicBezTo>
                  <a:pt x="1455" y="5094"/>
                  <a:pt x="1540" y="5158"/>
                  <a:pt x="1626" y="5158"/>
                </a:cubicBezTo>
                <a:cubicBezTo>
                  <a:pt x="1690" y="5158"/>
                  <a:pt x="1755" y="5158"/>
                  <a:pt x="1755" y="5158"/>
                </a:cubicBezTo>
                <a:cubicBezTo>
                  <a:pt x="1818" y="5158"/>
                  <a:pt x="1818" y="5158"/>
                  <a:pt x="1818" y="5158"/>
                </a:cubicBezTo>
                <a:lnTo>
                  <a:pt x="1818" y="5158"/>
                </a:lnTo>
                <a:cubicBezTo>
                  <a:pt x="1818" y="5158"/>
                  <a:pt x="1883" y="5158"/>
                  <a:pt x="1947" y="5158"/>
                </a:cubicBezTo>
                <a:cubicBezTo>
                  <a:pt x="2033" y="5158"/>
                  <a:pt x="2140" y="5094"/>
                  <a:pt x="2183" y="5051"/>
                </a:cubicBezTo>
                <a:cubicBezTo>
                  <a:pt x="2204" y="5008"/>
                  <a:pt x="2247" y="4987"/>
                  <a:pt x="2247" y="4987"/>
                </a:cubicBezTo>
                <a:cubicBezTo>
                  <a:pt x="2290" y="4966"/>
                  <a:pt x="2332" y="4945"/>
                  <a:pt x="2354" y="4923"/>
                </a:cubicBezTo>
                <a:cubicBezTo>
                  <a:pt x="2375" y="4901"/>
                  <a:pt x="2397" y="4859"/>
                  <a:pt x="2418" y="4837"/>
                </a:cubicBezTo>
                <a:cubicBezTo>
                  <a:pt x="2440" y="4816"/>
                  <a:pt x="2461" y="4773"/>
                  <a:pt x="2461" y="4751"/>
                </a:cubicBezTo>
                <a:cubicBezTo>
                  <a:pt x="2461" y="4730"/>
                  <a:pt x="2482" y="4709"/>
                  <a:pt x="2482" y="4688"/>
                </a:cubicBezTo>
                <a:cubicBezTo>
                  <a:pt x="2482" y="4688"/>
                  <a:pt x="2482" y="4666"/>
                  <a:pt x="2503" y="4645"/>
                </a:cubicBezTo>
                <a:cubicBezTo>
                  <a:pt x="2503" y="4602"/>
                  <a:pt x="2503" y="4559"/>
                  <a:pt x="2503" y="4538"/>
                </a:cubicBezTo>
                <a:cubicBezTo>
                  <a:pt x="2482" y="4538"/>
                  <a:pt x="2482" y="4538"/>
                  <a:pt x="2482" y="4516"/>
                </a:cubicBezTo>
                <a:cubicBezTo>
                  <a:pt x="2503" y="4516"/>
                  <a:pt x="2503" y="4473"/>
                  <a:pt x="2525" y="4452"/>
                </a:cubicBezTo>
                <a:cubicBezTo>
                  <a:pt x="2525" y="4409"/>
                  <a:pt x="2525" y="4366"/>
                  <a:pt x="2503" y="4323"/>
                </a:cubicBezTo>
                <a:cubicBezTo>
                  <a:pt x="2503" y="4323"/>
                  <a:pt x="2503" y="4302"/>
                  <a:pt x="2503" y="4281"/>
                </a:cubicBezTo>
                <a:cubicBezTo>
                  <a:pt x="2525" y="4259"/>
                  <a:pt x="2525" y="4195"/>
                  <a:pt x="2525" y="4152"/>
                </a:cubicBezTo>
                <a:cubicBezTo>
                  <a:pt x="2525" y="4110"/>
                  <a:pt x="2525" y="4066"/>
                  <a:pt x="2525" y="4045"/>
                </a:cubicBezTo>
                <a:cubicBezTo>
                  <a:pt x="2547" y="4003"/>
                  <a:pt x="2547" y="3981"/>
                  <a:pt x="2568" y="3960"/>
                </a:cubicBezTo>
                <a:cubicBezTo>
                  <a:pt x="2610" y="3916"/>
                  <a:pt x="2610" y="3831"/>
                  <a:pt x="2610" y="3788"/>
                </a:cubicBezTo>
                <a:cubicBezTo>
                  <a:pt x="2610" y="3724"/>
                  <a:pt x="2632" y="3638"/>
                  <a:pt x="2653" y="3553"/>
                </a:cubicBezTo>
                <a:cubicBezTo>
                  <a:pt x="2739" y="3189"/>
                  <a:pt x="2739" y="3189"/>
                  <a:pt x="2739" y="3189"/>
                </a:cubicBezTo>
                <a:lnTo>
                  <a:pt x="2739" y="3189"/>
                </a:lnTo>
                <a:cubicBezTo>
                  <a:pt x="2825" y="2911"/>
                  <a:pt x="2996" y="2633"/>
                  <a:pt x="3146" y="2397"/>
                </a:cubicBezTo>
                <a:cubicBezTo>
                  <a:pt x="3210" y="2268"/>
                  <a:pt x="3296" y="2161"/>
                  <a:pt x="3317" y="2076"/>
                </a:cubicBezTo>
                <a:cubicBezTo>
                  <a:pt x="3360" y="2033"/>
                  <a:pt x="3574" y="1605"/>
                  <a:pt x="3317" y="1006"/>
                </a:cubicBezTo>
                <a:close/>
                <a:moveTo>
                  <a:pt x="1712" y="3318"/>
                </a:moveTo>
                <a:lnTo>
                  <a:pt x="1712" y="3318"/>
                </a:lnTo>
                <a:cubicBezTo>
                  <a:pt x="1712" y="3232"/>
                  <a:pt x="1690" y="3146"/>
                  <a:pt x="1690" y="3039"/>
                </a:cubicBezTo>
                <a:cubicBezTo>
                  <a:pt x="1690" y="2953"/>
                  <a:pt x="1690" y="2868"/>
                  <a:pt x="1712" y="2782"/>
                </a:cubicBezTo>
                <a:cubicBezTo>
                  <a:pt x="1712" y="2654"/>
                  <a:pt x="1733" y="2504"/>
                  <a:pt x="1733" y="2354"/>
                </a:cubicBezTo>
                <a:cubicBezTo>
                  <a:pt x="1733" y="2205"/>
                  <a:pt x="1712" y="2055"/>
                  <a:pt x="1712" y="1926"/>
                </a:cubicBezTo>
                <a:cubicBezTo>
                  <a:pt x="1690" y="1798"/>
                  <a:pt x="1669" y="1669"/>
                  <a:pt x="1626" y="1562"/>
                </a:cubicBezTo>
                <a:cubicBezTo>
                  <a:pt x="1626" y="1562"/>
                  <a:pt x="1647" y="1562"/>
                  <a:pt x="1647" y="1541"/>
                </a:cubicBezTo>
                <a:cubicBezTo>
                  <a:pt x="1669" y="1605"/>
                  <a:pt x="1712" y="1648"/>
                  <a:pt x="1776" y="1691"/>
                </a:cubicBezTo>
                <a:cubicBezTo>
                  <a:pt x="1776" y="1712"/>
                  <a:pt x="1797" y="1712"/>
                  <a:pt x="1818" y="1733"/>
                </a:cubicBezTo>
                <a:cubicBezTo>
                  <a:pt x="1818" y="1755"/>
                  <a:pt x="1818" y="1798"/>
                  <a:pt x="1797" y="1819"/>
                </a:cubicBezTo>
                <a:cubicBezTo>
                  <a:pt x="1797" y="1883"/>
                  <a:pt x="1797" y="1948"/>
                  <a:pt x="1818" y="2033"/>
                </a:cubicBezTo>
                <a:cubicBezTo>
                  <a:pt x="1818" y="2076"/>
                  <a:pt x="1818" y="2119"/>
                  <a:pt x="1818" y="2161"/>
                </a:cubicBezTo>
                <a:cubicBezTo>
                  <a:pt x="1818" y="2205"/>
                  <a:pt x="1797" y="2268"/>
                  <a:pt x="1797" y="2311"/>
                </a:cubicBezTo>
                <a:cubicBezTo>
                  <a:pt x="1797" y="2525"/>
                  <a:pt x="1840" y="2740"/>
                  <a:pt x="1840" y="2953"/>
                </a:cubicBezTo>
                <a:cubicBezTo>
                  <a:pt x="1840" y="3168"/>
                  <a:pt x="1862" y="3381"/>
                  <a:pt x="1840" y="3617"/>
                </a:cubicBezTo>
                <a:cubicBezTo>
                  <a:pt x="1840" y="3660"/>
                  <a:pt x="1862" y="3724"/>
                  <a:pt x="1862" y="3788"/>
                </a:cubicBezTo>
                <a:cubicBezTo>
                  <a:pt x="1818" y="3788"/>
                  <a:pt x="1776" y="3788"/>
                  <a:pt x="1733" y="3788"/>
                </a:cubicBezTo>
                <a:cubicBezTo>
                  <a:pt x="1733" y="3638"/>
                  <a:pt x="1733" y="3467"/>
                  <a:pt x="1712" y="3318"/>
                </a:cubicBezTo>
                <a:close/>
                <a:moveTo>
                  <a:pt x="3232" y="2033"/>
                </a:moveTo>
                <a:lnTo>
                  <a:pt x="3232" y="2033"/>
                </a:lnTo>
                <a:lnTo>
                  <a:pt x="3232" y="2033"/>
                </a:lnTo>
                <a:cubicBezTo>
                  <a:pt x="3188" y="2119"/>
                  <a:pt x="3125" y="2226"/>
                  <a:pt x="3038" y="2333"/>
                </a:cubicBezTo>
                <a:cubicBezTo>
                  <a:pt x="2889" y="2568"/>
                  <a:pt x="2718" y="2868"/>
                  <a:pt x="2632" y="3168"/>
                </a:cubicBezTo>
                <a:cubicBezTo>
                  <a:pt x="2547" y="3531"/>
                  <a:pt x="2547" y="3531"/>
                  <a:pt x="2547" y="3531"/>
                </a:cubicBezTo>
                <a:cubicBezTo>
                  <a:pt x="2525" y="3617"/>
                  <a:pt x="2503" y="3724"/>
                  <a:pt x="2503" y="3788"/>
                </a:cubicBezTo>
                <a:lnTo>
                  <a:pt x="2503" y="3810"/>
                </a:lnTo>
                <a:cubicBezTo>
                  <a:pt x="2397" y="3810"/>
                  <a:pt x="2183" y="3788"/>
                  <a:pt x="1926" y="3788"/>
                </a:cubicBezTo>
                <a:cubicBezTo>
                  <a:pt x="1926" y="3746"/>
                  <a:pt x="1926" y="3703"/>
                  <a:pt x="1926" y="3660"/>
                </a:cubicBezTo>
                <a:cubicBezTo>
                  <a:pt x="1926" y="3553"/>
                  <a:pt x="1926" y="3467"/>
                  <a:pt x="1926" y="3381"/>
                </a:cubicBezTo>
                <a:cubicBezTo>
                  <a:pt x="1926" y="3210"/>
                  <a:pt x="1926" y="3018"/>
                  <a:pt x="1904" y="2846"/>
                </a:cubicBezTo>
                <a:cubicBezTo>
                  <a:pt x="1904" y="2675"/>
                  <a:pt x="1883" y="2483"/>
                  <a:pt x="1883" y="2311"/>
                </a:cubicBezTo>
                <a:cubicBezTo>
                  <a:pt x="1883" y="2226"/>
                  <a:pt x="1904" y="2161"/>
                  <a:pt x="1904" y="2076"/>
                </a:cubicBezTo>
                <a:cubicBezTo>
                  <a:pt x="1883" y="2011"/>
                  <a:pt x="1883" y="1948"/>
                  <a:pt x="1883" y="1862"/>
                </a:cubicBezTo>
                <a:cubicBezTo>
                  <a:pt x="1883" y="1840"/>
                  <a:pt x="1904" y="1798"/>
                  <a:pt x="1904" y="1755"/>
                </a:cubicBezTo>
                <a:cubicBezTo>
                  <a:pt x="1990" y="1776"/>
                  <a:pt x="2075" y="1776"/>
                  <a:pt x="2161" y="1733"/>
                </a:cubicBezTo>
                <a:cubicBezTo>
                  <a:pt x="2247" y="1712"/>
                  <a:pt x="2375" y="1605"/>
                  <a:pt x="2311" y="1498"/>
                </a:cubicBezTo>
                <a:cubicBezTo>
                  <a:pt x="2247" y="1370"/>
                  <a:pt x="2054" y="1455"/>
                  <a:pt x="1968" y="1520"/>
                </a:cubicBezTo>
                <a:cubicBezTo>
                  <a:pt x="1926" y="1541"/>
                  <a:pt x="1883" y="1605"/>
                  <a:pt x="1862" y="1648"/>
                </a:cubicBezTo>
                <a:cubicBezTo>
                  <a:pt x="1797" y="1626"/>
                  <a:pt x="1755" y="1583"/>
                  <a:pt x="1733" y="1520"/>
                </a:cubicBezTo>
                <a:cubicBezTo>
                  <a:pt x="1733" y="1520"/>
                  <a:pt x="1733" y="1520"/>
                  <a:pt x="1733" y="1498"/>
                </a:cubicBezTo>
                <a:cubicBezTo>
                  <a:pt x="1755" y="1498"/>
                  <a:pt x="1755" y="1476"/>
                  <a:pt x="1776" y="1455"/>
                </a:cubicBezTo>
                <a:cubicBezTo>
                  <a:pt x="1862" y="1412"/>
                  <a:pt x="1990" y="1305"/>
                  <a:pt x="1990" y="1198"/>
                </a:cubicBezTo>
                <a:cubicBezTo>
                  <a:pt x="1968" y="1091"/>
                  <a:pt x="1797" y="1091"/>
                  <a:pt x="1733" y="1155"/>
                </a:cubicBezTo>
                <a:cubicBezTo>
                  <a:pt x="1647" y="1198"/>
                  <a:pt x="1626" y="1326"/>
                  <a:pt x="1626" y="1434"/>
                </a:cubicBezTo>
                <a:lnTo>
                  <a:pt x="1626" y="1455"/>
                </a:lnTo>
                <a:cubicBezTo>
                  <a:pt x="1626" y="1476"/>
                  <a:pt x="1605" y="1476"/>
                  <a:pt x="1605" y="1476"/>
                </a:cubicBezTo>
                <a:cubicBezTo>
                  <a:pt x="1562" y="1434"/>
                  <a:pt x="1540" y="1370"/>
                  <a:pt x="1476" y="1348"/>
                </a:cubicBezTo>
                <a:cubicBezTo>
                  <a:pt x="1348" y="1305"/>
                  <a:pt x="1219" y="1370"/>
                  <a:pt x="1198" y="1498"/>
                </a:cubicBezTo>
                <a:cubicBezTo>
                  <a:pt x="1198" y="1541"/>
                  <a:pt x="1198" y="1605"/>
                  <a:pt x="1241" y="1648"/>
                </a:cubicBezTo>
                <a:cubicBezTo>
                  <a:pt x="1284" y="1691"/>
                  <a:pt x="1348" y="1691"/>
                  <a:pt x="1390" y="1669"/>
                </a:cubicBezTo>
                <a:cubicBezTo>
                  <a:pt x="1455" y="1648"/>
                  <a:pt x="1497" y="1626"/>
                  <a:pt x="1540" y="1605"/>
                </a:cubicBezTo>
                <a:cubicBezTo>
                  <a:pt x="1562" y="1626"/>
                  <a:pt x="1562" y="1669"/>
                  <a:pt x="1562" y="1691"/>
                </a:cubicBezTo>
                <a:cubicBezTo>
                  <a:pt x="1605" y="1798"/>
                  <a:pt x="1626" y="1905"/>
                  <a:pt x="1626" y="2033"/>
                </a:cubicBezTo>
                <a:cubicBezTo>
                  <a:pt x="1647" y="2140"/>
                  <a:pt x="1647" y="2268"/>
                  <a:pt x="1647" y="2397"/>
                </a:cubicBezTo>
                <a:cubicBezTo>
                  <a:pt x="1647" y="2504"/>
                  <a:pt x="1626" y="2633"/>
                  <a:pt x="1626" y="2761"/>
                </a:cubicBezTo>
                <a:cubicBezTo>
                  <a:pt x="1605" y="2911"/>
                  <a:pt x="1605" y="3039"/>
                  <a:pt x="1626" y="3189"/>
                </a:cubicBezTo>
                <a:cubicBezTo>
                  <a:pt x="1647" y="3360"/>
                  <a:pt x="1647" y="3510"/>
                  <a:pt x="1647" y="3660"/>
                </a:cubicBezTo>
                <a:cubicBezTo>
                  <a:pt x="1647" y="3703"/>
                  <a:pt x="1647" y="3746"/>
                  <a:pt x="1647" y="3788"/>
                </a:cubicBezTo>
                <a:cubicBezTo>
                  <a:pt x="1412" y="3788"/>
                  <a:pt x="1177" y="3810"/>
                  <a:pt x="1069" y="3810"/>
                </a:cubicBezTo>
                <a:lnTo>
                  <a:pt x="1069" y="3788"/>
                </a:lnTo>
                <a:cubicBezTo>
                  <a:pt x="1069" y="3724"/>
                  <a:pt x="1048" y="3617"/>
                  <a:pt x="1048" y="3531"/>
                </a:cubicBezTo>
                <a:cubicBezTo>
                  <a:pt x="942" y="3168"/>
                  <a:pt x="942" y="3168"/>
                  <a:pt x="942" y="3168"/>
                </a:cubicBezTo>
                <a:cubicBezTo>
                  <a:pt x="878" y="2868"/>
                  <a:pt x="685" y="2568"/>
                  <a:pt x="535" y="2333"/>
                </a:cubicBezTo>
                <a:cubicBezTo>
                  <a:pt x="450" y="2226"/>
                  <a:pt x="386" y="2119"/>
                  <a:pt x="364" y="2033"/>
                </a:cubicBezTo>
                <a:cubicBezTo>
                  <a:pt x="343" y="2033"/>
                  <a:pt x="343" y="2033"/>
                  <a:pt x="343" y="2033"/>
                </a:cubicBezTo>
                <a:cubicBezTo>
                  <a:pt x="343" y="2011"/>
                  <a:pt x="129" y="1626"/>
                  <a:pt x="364" y="1048"/>
                </a:cubicBezTo>
                <a:cubicBezTo>
                  <a:pt x="514" y="663"/>
                  <a:pt x="771" y="406"/>
                  <a:pt x="1112" y="256"/>
                </a:cubicBezTo>
                <a:cubicBezTo>
                  <a:pt x="1412" y="106"/>
                  <a:pt x="1690" y="106"/>
                  <a:pt x="1755" y="106"/>
                </a:cubicBezTo>
                <a:lnTo>
                  <a:pt x="1755" y="106"/>
                </a:lnTo>
                <a:cubicBezTo>
                  <a:pt x="1776" y="106"/>
                  <a:pt x="1776" y="106"/>
                  <a:pt x="1776" y="106"/>
                </a:cubicBezTo>
                <a:lnTo>
                  <a:pt x="1776" y="106"/>
                </a:lnTo>
                <a:cubicBezTo>
                  <a:pt x="1776" y="106"/>
                  <a:pt x="2097" y="85"/>
                  <a:pt x="2461" y="256"/>
                </a:cubicBezTo>
                <a:cubicBezTo>
                  <a:pt x="2803" y="406"/>
                  <a:pt x="3060" y="663"/>
                  <a:pt x="3210" y="1048"/>
                </a:cubicBezTo>
                <a:cubicBezTo>
                  <a:pt x="3467" y="1605"/>
                  <a:pt x="3232" y="2011"/>
                  <a:pt x="3232" y="2033"/>
                </a:cubicBezTo>
                <a:close/>
                <a:moveTo>
                  <a:pt x="1947" y="1669"/>
                </a:moveTo>
                <a:lnTo>
                  <a:pt x="1947" y="1669"/>
                </a:lnTo>
                <a:cubicBezTo>
                  <a:pt x="1968" y="1648"/>
                  <a:pt x="1968" y="1626"/>
                  <a:pt x="1990" y="1605"/>
                </a:cubicBezTo>
                <a:cubicBezTo>
                  <a:pt x="2033" y="1562"/>
                  <a:pt x="2075" y="1541"/>
                  <a:pt x="2140" y="1520"/>
                </a:cubicBezTo>
                <a:cubicBezTo>
                  <a:pt x="2161" y="1520"/>
                  <a:pt x="2247" y="1498"/>
                  <a:pt x="2247" y="1541"/>
                </a:cubicBezTo>
                <a:cubicBezTo>
                  <a:pt x="2247" y="1583"/>
                  <a:pt x="2204" y="1626"/>
                  <a:pt x="2161" y="1626"/>
                </a:cubicBezTo>
                <a:cubicBezTo>
                  <a:pt x="2118" y="1669"/>
                  <a:pt x="2075" y="1669"/>
                  <a:pt x="2012" y="1669"/>
                </a:cubicBezTo>
                <a:cubicBezTo>
                  <a:pt x="1990" y="1669"/>
                  <a:pt x="1968" y="1669"/>
                  <a:pt x="1947" y="1669"/>
                </a:cubicBezTo>
                <a:close/>
                <a:moveTo>
                  <a:pt x="1733" y="1305"/>
                </a:moveTo>
                <a:lnTo>
                  <a:pt x="1733" y="1305"/>
                </a:lnTo>
                <a:cubicBezTo>
                  <a:pt x="1733" y="1284"/>
                  <a:pt x="1755" y="1241"/>
                  <a:pt x="1776" y="1220"/>
                </a:cubicBezTo>
                <a:cubicBezTo>
                  <a:pt x="1797" y="1198"/>
                  <a:pt x="1862" y="1177"/>
                  <a:pt x="1883" y="1220"/>
                </a:cubicBezTo>
                <a:cubicBezTo>
                  <a:pt x="1926" y="1241"/>
                  <a:pt x="1776" y="1348"/>
                  <a:pt x="1755" y="1370"/>
                </a:cubicBezTo>
                <a:cubicBezTo>
                  <a:pt x="1733" y="1391"/>
                  <a:pt x="1733" y="1391"/>
                  <a:pt x="1712" y="1412"/>
                </a:cubicBezTo>
                <a:cubicBezTo>
                  <a:pt x="1712" y="1370"/>
                  <a:pt x="1712" y="1348"/>
                  <a:pt x="1733" y="1305"/>
                </a:cubicBezTo>
                <a:close/>
                <a:moveTo>
                  <a:pt x="1519" y="1520"/>
                </a:moveTo>
                <a:lnTo>
                  <a:pt x="1519" y="1520"/>
                </a:lnTo>
                <a:cubicBezTo>
                  <a:pt x="1497" y="1541"/>
                  <a:pt x="1455" y="1562"/>
                  <a:pt x="1412" y="1562"/>
                </a:cubicBezTo>
                <a:cubicBezTo>
                  <a:pt x="1390" y="1583"/>
                  <a:pt x="1327" y="1605"/>
                  <a:pt x="1305" y="1583"/>
                </a:cubicBezTo>
                <a:cubicBezTo>
                  <a:pt x="1262" y="1562"/>
                  <a:pt x="1284" y="1498"/>
                  <a:pt x="1284" y="1476"/>
                </a:cubicBezTo>
                <a:cubicBezTo>
                  <a:pt x="1327" y="1434"/>
                  <a:pt x="1369" y="1412"/>
                  <a:pt x="1412" y="1412"/>
                </a:cubicBezTo>
                <a:cubicBezTo>
                  <a:pt x="1455" y="1412"/>
                  <a:pt x="1455" y="1434"/>
                  <a:pt x="1476" y="1455"/>
                </a:cubicBezTo>
                <a:cubicBezTo>
                  <a:pt x="1497" y="1476"/>
                  <a:pt x="1519" y="1498"/>
                  <a:pt x="1519" y="1520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999D-D247-034E-9F6E-FDAAD900F1FC}" type="datetime4">
              <a:rPr lang="en-US" smtClean="0"/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ICONS</a:t>
            </a:r>
            <a:endParaRPr lang="en-US" dirty="0"/>
          </a:p>
        </p:txBody>
      </p:sp>
      <p:sp>
        <p:nvSpPr>
          <p:cNvPr id="6" name="Freeform 1"/>
          <p:cNvSpPr>
            <a:spLocks noChangeArrowheads="1"/>
          </p:cNvSpPr>
          <p:nvPr/>
        </p:nvSpPr>
        <p:spPr bwMode="auto">
          <a:xfrm>
            <a:off x="538688" y="1245989"/>
            <a:ext cx="272511" cy="272547"/>
          </a:xfrm>
          <a:custGeom>
            <a:avLst/>
            <a:gdLst>
              <a:gd name="T0" fmla="*/ 798 w 821"/>
              <a:gd name="T1" fmla="*/ 288 h 820"/>
              <a:gd name="T2" fmla="*/ 798 w 821"/>
              <a:gd name="T3" fmla="*/ 288 h 820"/>
              <a:gd name="T4" fmla="*/ 687 w 821"/>
              <a:gd name="T5" fmla="*/ 420 h 820"/>
              <a:gd name="T6" fmla="*/ 532 w 821"/>
              <a:gd name="T7" fmla="*/ 443 h 820"/>
              <a:gd name="T8" fmla="*/ 177 w 821"/>
              <a:gd name="T9" fmla="*/ 797 h 820"/>
              <a:gd name="T10" fmla="*/ 67 w 821"/>
              <a:gd name="T11" fmla="*/ 753 h 820"/>
              <a:gd name="T12" fmla="*/ 22 w 821"/>
              <a:gd name="T13" fmla="*/ 642 h 820"/>
              <a:gd name="T14" fmla="*/ 377 w 821"/>
              <a:gd name="T15" fmla="*/ 288 h 820"/>
              <a:gd name="T16" fmla="*/ 421 w 821"/>
              <a:gd name="T17" fmla="*/ 154 h 820"/>
              <a:gd name="T18" fmla="*/ 532 w 821"/>
              <a:gd name="T19" fmla="*/ 22 h 820"/>
              <a:gd name="T20" fmla="*/ 731 w 821"/>
              <a:gd name="T21" fmla="*/ 88 h 820"/>
              <a:gd name="T22" fmla="*/ 798 w 821"/>
              <a:gd name="T23" fmla="*/ 288 h 820"/>
              <a:gd name="T24" fmla="*/ 399 w 821"/>
              <a:gd name="T25" fmla="*/ 443 h 820"/>
              <a:gd name="T26" fmla="*/ 399 w 821"/>
              <a:gd name="T27" fmla="*/ 443 h 820"/>
              <a:gd name="T28" fmla="*/ 421 w 821"/>
              <a:gd name="T29" fmla="*/ 376 h 820"/>
              <a:gd name="T30" fmla="*/ 333 w 821"/>
              <a:gd name="T31" fmla="*/ 398 h 820"/>
              <a:gd name="T32" fmla="*/ 333 w 821"/>
              <a:gd name="T33" fmla="*/ 465 h 820"/>
              <a:gd name="T34" fmla="*/ 399 w 821"/>
              <a:gd name="T35" fmla="*/ 443 h 820"/>
              <a:gd name="T36" fmla="*/ 776 w 821"/>
              <a:gd name="T37" fmla="*/ 266 h 820"/>
              <a:gd name="T38" fmla="*/ 776 w 821"/>
              <a:gd name="T39" fmla="*/ 266 h 820"/>
              <a:gd name="T40" fmla="*/ 687 w 821"/>
              <a:gd name="T41" fmla="*/ 132 h 820"/>
              <a:gd name="T42" fmla="*/ 554 w 821"/>
              <a:gd name="T43" fmla="*/ 66 h 820"/>
              <a:gd name="T44" fmla="*/ 620 w 821"/>
              <a:gd name="T45" fmla="*/ 199 h 820"/>
              <a:gd name="T46" fmla="*/ 776 w 821"/>
              <a:gd name="T47" fmla="*/ 266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21" h="820">
                <a:moveTo>
                  <a:pt x="798" y="288"/>
                </a:moveTo>
                <a:lnTo>
                  <a:pt x="798" y="288"/>
                </a:lnTo>
                <a:cubicBezTo>
                  <a:pt x="687" y="420"/>
                  <a:pt x="687" y="420"/>
                  <a:pt x="687" y="420"/>
                </a:cubicBezTo>
                <a:cubicBezTo>
                  <a:pt x="665" y="443"/>
                  <a:pt x="598" y="443"/>
                  <a:pt x="532" y="443"/>
                </a:cubicBezTo>
                <a:cubicBezTo>
                  <a:pt x="177" y="797"/>
                  <a:pt x="177" y="797"/>
                  <a:pt x="177" y="797"/>
                </a:cubicBezTo>
                <a:cubicBezTo>
                  <a:pt x="155" y="819"/>
                  <a:pt x="111" y="797"/>
                  <a:pt x="67" y="753"/>
                </a:cubicBezTo>
                <a:cubicBezTo>
                  <a:pt x="22" y="731"/>
                  <a:pt x="0" y="664"/>
                  <a:pt x="22" y="642"/>
                </a:cubicBezTo>
                <a:cubicBezTo>
                  <a:pt x="377" y="288"/>
                  <a:pt x="377" y="288"/>
                  <a:pt x="377" y="288"/>
                </a:cubicBezTo>
                <a:cubicBezTo>
                  <a:pt x="377" y="221"/>
                  <a:pt x="399" y="154"/>
                  <a:pt x="421" y="154"/>
                </a:cubicBezTo>
                <a:cubicBezTo>
                  <a:pt x="532" y="22"/>
                  <a:pt x="532" y="22"/>
                  <a:pt x="532" y="22"/>
                </a:cubicBezTo>
                <a:cubicBezTo>
                  <a:pt x="554" y="0"/>
                  <a:pt x="642" y="22"/>
                  <a:pt x="731" y="88"/>
                </a:cubicBezTo>
                <a:cubicBezTo>
                  <a:pt x="798" y="177"/>
                  <a:pt x="820" y="266"/>
                  <a:pt x="798" y="288"/>
                </a:cubicBezTo>
                <a:close/>
                <a:moveTo>
                  <a:pt x="399" y="443"/>
                </a:moveTo>
                <a:lnTo>
                  <a:pt x="399" y="443"/>
                </a:lnTo>
                <a:cubicBezTo>
                  <a:pt x="421" y="420"/>
                  <a:pt x="421" y="398"/>
                  <a:pt x="421" y="376"/>
                </a:cubicBezTo>
                <a:cubicBezTo>
                  <a:pt x="399" y="354"/>
                  <a:pt x="355" y="354"/>
                  <a:pt x="333" y="398"/>
                </a:cubicBezTo>
                <a:cubicBezTo>
                  <a:pt x="311" y="420"/>
                  <a:pt x="311" y="443"/>
                  <a:pt x="333" y="465"/>
                </a:cubicBezTo>
                <a:cubicBezTo>
                  <a:pt x="355" y="465"/>
                  <a:pt x="377" y="465"/>
                  <a:pt x="399" y="443"/>
                </a:cubicBezTo>
                <a:close/>
                <a:moveTo>
                  <a:pt x="776" y="266"/>
                </a:moveTo>
                <a:lnTo>
                  <a:pt x="776" y="266"/>
                </a:lnTo>
                <a:cubicBezTo>
                  <a:pt x="776" y="266"/>
                  <a:pt x="754" y="177"/>
                  <a:pt x="687" y="132"/>
                </a:cubicBezTo>
                <a:cubicBezTo>
                  <a:pt x="642" y="66"/>
                  <a:pt x="576" y="44"/>
                  <a:pt x="554" y="66"/>
                </a:cubicBezTo>
                <a:cubicBezTo>
                  <a:pt x="554" y="66"/>
                  <a:pt x="576" y="132"/>
                  <a:pt x="620" y="199"/>
                </a:cubicBezTo>
                <a:cubicBezTo>
                  <a:pt x="687" y="243"/>
                  <a:pt x="754" y="266"/>
                  <a:pt x="776" y="266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" name="Freeform 2"/>
          <p:cNvSpPr>
            <a:spLocks noChangeArrowheads="1"/>
          </p:cNvSpPr>
          <p:nvPr/>
        </p:nvSpPr>
        <p:spPr bwMode="auto">
          <a:xfrm>
            <a:off x="926998" y="1245989"/>
            <a:ext cx="265185" cy="272547"/>
          </a:xfrm>
          <a:custGeom>
            <a:avLst/>
            <a:gdLst>
              <a:gd name="T0" fmla="*/ 443 w 798"/>
              <a:gd name="T1" fmla="*/ 664 h 820"/>
              <a:gd name="T2" fmla="*/ 443 w 798"/>
              <a:gd name="T3" fmla="*/ 664 h 820"/>
              <a:gd name="T4" fmla="*/ 598 w 798"/>
              <a:gd name="T5" fmla="*/ 731 h 820"/>
              <a:gd name="T6" fmla="*/ 399 w 798"/>
              <a:gd name="T7" fmla="*/ 819 h 820"/>
              <a:gd name="T8" fmla="*/ 200 w 798"/>
              <a:gd name="T9" fmla="*/ 731 h 820"/>
              <a:gd name="T10" fmla="*/ 332 w 798"/>
              <a:gd name="T11" fmla="*/ 664 h 820"/>
              <a:gd name="T12" fmla="*/ 332 w 798"/>
              <a:gd name="T13" fmla="*/ 597 h 820"/>
              <a:gd name="T14" fmla="*/ 200 w 798"/>
              <a:gd name="T15" fmla="*/ 443 h 820"/>
              <a:gd name="T16" fmla="*/ 0 w 798"/>
              <a:gd name="T17" fmla="*/ 110 h 820"/>
              <a:gd name="T18" fmla="*/ 22 w 798"/>
              <a:gd name="T19" fmla="*/ 88 h 820"/>
              <a:gd name="T20" fmla="*/ 177 w 798"/>
              <a:gd name="T21" fmla="*/ 88 h 820"/>
              <a:gd name="T22" fmla="*/ 399 w 798"/>
              <a:gd name="T23" fmla="*/ 0 h 820"/>
              <a:gd name="T24" fmla="*/ 598 w 798"/>
              <a:gd name="T25" fmla="*/ 88 h 820"/>
              <a:gd name="T26" fmla="*/ 753 w 798"/>
              <a:gd name="T27" fmla="*/ 88 h 820"/>
              <a:gd name="T28" fmla="*/ 797 w 798"/>
              <a:gd name="T29" fmla="*/ 110 h 820"/>
              <a:gd name="T30" fmla="*/ 576 w 798"/>
              <a:gd name="T31" fmla="*/ 443 h 820"/>
              <a:gd name="T32" fmla="*/ 443 w 798"/>
              <a:gd name="T33" fmla="*/ 597 h 820"/>
              <a:gd name="T34" fmla="*/ 443 w 798"/>
              <a:gd name="T35" fmla="*/ 664 h 820"/>
              <a:gd name="T36" fmla="*/ 222 w 798"/>
              <a:gd name="T37" fmla="*/ 376 h 820"/>
              <a:gd name="T38" fmla="*/ 222 w 798"/>
              <a:gd name="T39" fmla="*/ 376 h 820"/>
              <a:gd name="T40" fmla="*/ 177 w 798"/>
              <a:gd name="T41" fmla="*/ 154 h 820"/>
              <a:gd name="T42" fmla="*/ 44 w 798"/>
              <a:gd name="T43" fmla="*/ 154 h 820"/>
              <a:gd name="T44" fmla="*/ 222 w 798"/>
              <a:gd name="T45" fmla="*/ 376 h 820"/>
              <a:gd name="T46" fmla="*/ 222 w 798"/>
              <a:gd name="T47" fmla="*/ 132 h 820"/>
              <a:gd name="T48" fmla="*/ 222 w 798"/>
              <a:gd name="T49" fmla="*/ 132 h 820"/>
              <a:gd name="T50" fmla="*/ 399 w 798"/>
              <a:gd name="T51" fmla="*/ 199 h 820"/>
              <a:gd name="T52" fmla="*/ 554 w 798"/>
              <a:gd name="T53" fmla="*/ 132 h 820"/>
              <a:gd name="T54" fmla="*/ 399 w 798"/>
              <a:gd name="T55" fmla="*/ 66 h 820"/>
              <a:gd name="T56" fmla="*/ 222 w 798"/>
              <a:gd name="T57" fmla="*/ 132 h 820"/>
              <a:gd name="T58" fmla="*/ 731 w 798"/>
              <a:gd name="T59" fmla="*/ 154 h 820"/>
              <a:gd name="T60" fmla="*/ 731 w 798"/>
              <a:gd name="T61" fmla="*/ 154 h 820"/>
              <a:gd name="T62" fmla="*/ 620 w 798"/>
              <a:gd name="T63" fmla="*/ 154 h 820"/>
              <a:gd name="T64" fmla="*/ 576 w 798"/>
              <a:gd name="T65" fmla="*/ 376 h 820"/>
              <a:gd name="T66" fmla="*/ 731 w 798"/>
              <a:gd name="T67" fmla="*/ 154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98" h="820">
                <a:moveTo>
                  <a:pt x="443" y="664"/>
                </a:moveTo>
                <a:lnTo>
                  <a:pt x="443" y="664"/>
                </a:lnTo>
                <a:cubicBezTo>
                  <a:pt x="531" y="664"/>
                  <a:pt x="598" y="709"/>
                  <a:pt x="598" y="731"/>
                </a:cubicBezTo>
                <a:cubicBezTo>
                  <a:pt x="598" y="775"/>
                  <a:pt x="509" y="819"/>
                  <a:pt x="399" y="819"/>
                </a:cubicBezTo>
                <a:cubicBezTo>
                  <a:pt x="288" y="819"/>
                  <a:pt x="200" y="775"/>
                  <a:pt x="200" y="731"/>
                </a:cubicBezTo>
                <a:cubicBezTo>
                  <a:pt x="200" y="709"/>
                  <a:pt x="265" y="664"/>
                  <a:pt x="332" y="664"/>
                </a:cubicBezTo>
                <a:cubicBezTo>
                  <a:pt x="332" y="597"/>
                  <a:pt x="332" y="597"/>
                  <a:pt x="332" y="597"/>
                </a:cubicBezTo>
                <a:cubicBezTo>
                  <a:pt x="332" y="532"/>
                  <a:pt x="288" y="509"/>
                  <a:pt x="200" y="443"/>
                </a:cubicBezTo>
                <a:cubicBezTo>
                  <a:pt x="111" y="398"/>
                  <a:pt x="0" y="310"/>
                  <a:pt x="0" y="110"/>
                </a:cubicBezTo>
                <a:cubicBezTo>
                  <a:pt x="0" y="110"/>
                  <a:pt x="0" y="88"/>
                  <a:pt x="22" y="88"/>
                </a:cubicBezTo>
                <a:cubicBezTo>
                  <a:pt x="177" y="88"/>
                  <a:pt x="177" y="88"/>
                  <a:pt x="177" y="88"/>
                </a:cubicBezTo>
                <a:cubicBezTo>
                  <a:pt x="200" y="44"/>
                  <a:pt x="265" y="0"/>
                  <a:pt x="399" y="0"/>
                </a:cubicBezTo>
                <a:cubicBezTo>
                  <a:pt x="531" y="0"/>
                  <a:pt x="576" y="44"/>
                  <a:pt x="598" y="88"/>
                </a:cubicBezTo>
                <a:cubicBezTo>
                  <a:pt x="753" y="88"/>
                  <a:pt x="753" y="88"/>
                  <a:pt x="753" y="88"/>
                </a:cubicBezTo>
                <a:cubicBezTo>
                  <a:pt x="775" y="88"/>
                  <a:pt x="797" y="110"/>
                  <a:pt x="797" y="110"/>
                </a:cubicBezTo>
                <a:cubicBezTo>
                  <a:pt x="797" y="310"/>
                  <a:pt x="665" y="398"/>
                  <a:pt x="576" y="443"/>
                </a:cubicBezTo>
                <a:cubicBezTo>
                  <a:pt x="487" y="509"/>
                  <a:pt x="443" y="532"/>
                  <a:pt x="443" y="597"/>
                </a:cubicBezTo>
                <a:lnTo>
                  <a:pt x="443" y="664"/>
                </a:lnTo>
                <a:close/>
                <a:moveTo>
                  <a:pt x="222" y="376"/>
                </a:moveTo>
                <a:lnTo>
                  <a:pt x="222" y="376"/>
                </a:lnTo>
                <a:cubicBezTo>
                  <a:pt x="200" y="332"/>
                  <a:pt x="177" y="266"/>
                  <a:pt x="177" y="154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66" y="266"/>
                  <a:pt x="133" y="332"/>
                  <a:pt x="222" y="376"/>
                </a:cubicBezTo>
                <a:close/>
                <a:moveTo>
                  <a:pt x="222" y="132"/>
                </a:moveTo>
                <a:lnTo>
                  <a:pt x="222" y="132"/>
                </a:lnTo>
                <a:cubicBezTo>
                  <a:pt x="222" y="154"/>
                  <a:pt x="265" y="199"/>
                  <a:pt x="399" y="199"/>
                </a:cubicBezTo>
                <a:cubicBezTo>
                  <a:pt x="509" y="199"/>
                  <a:pt x="554" y="154"/>
                  <a:pt x="554" y="132"/>
                </a:cubicBezTo>
                <a:cubicBezTo>
                  <a:pt x="554" y="110"/>
                  <a:pt x="509" y="66"/>
                  <a:pt x="399" y="66"/>
                </a:cubicBezTo>
                <a:cubicBezTo>
                  <a:pt x="265" y="66"/>
                  <a:pt x="222" y="110"/>
                  <a:pt x="222" y="132"/>
                </a:cubicBezTo>
                <a:close/>
                <a:moveTo>
                  <a:pt x="731" y="154"/>
                </a:moveTo>
                <a:lnTo>
                  <a:pt x="731" y="154"/>
                </a:lnTo>
                <a:cubicBezTo>
                  <a:pt x="620" y="154"/>
                  <a:pt x="620" y="154"/>
                  <a:pt x="620" y="154"/>
                </a:cubicBezTo>
                <a:cubicBezTo>
                  <a:pt x="620" y="266"/>
                  <a:pt x="598" y="332"/>
                  <a:pt x="576" y="376"/>
                </a:cubicBezTo>
                <a:cubicBezTo>
                  <a:pt x="643" y="332"/>
                  <a:pt x="709" y="266"/>
                  <a:pt x="731" y="15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8" name="Freeform 3"/>
          <p:cNvSpPr>
            <a:spLocks noChangeArrowheads="1"/>
          </p:cNvSpPr>
          <p:nvPr/>
        </p:nvSpPr>
        <p:spPr bwMode="auto">
          <a:xfrm>
            <a:off x="1307982" y="1240036"/>
            <a:ext cx="301814" cy="301853"/>
          </a:xfrm>
          <a:custGeom>
            <a:avLst/>
            <a:gdLst>
              <a:gd name="T0" fmla="*/ 731 w 910"/>
              <a:gd name="T1" fmla="*/ 355 h 909"/>
              <a:gd name="T2" fmla="*/ 731 w 910"/>
              <a:gd name="T3" fmla="*/ 355 h 909"/>
              <a:gd name="T4" fmla="*/ 754 w 910"/>
              <a:gd name="T5" fmla="*/ 377 h 909"/>
              <a:gd name="T6" fmla="*/ 754 w 910"/>
              <a:gd name="T7" fmla="*/ 421 h 909"/>
              <a:gd name="T8" fmla="*/ 709 w 910"/>
              <a:gd name="T9" fmla="*/ 554 h 909"/>
              <a:gd name="T10" fmla="*/ 687 w 910"/>
              <a:gd name="T11" fmla="*/ 598 h 909"/>
              <a:gd name="T12" fmla="*/ 266 w 910"/>
              <a:gd name="T13" fmla="*/ 886 h 909"/>
              <a:gd name="T14" fmla="*/ 199 w 910"/>
              <a:gd name="T15" fmla="*/ 886 h 909"/>
              <a:gd name="T16" fmla="*/ 22 w 910"/>
              <a:gd name="T17" fmla="*/ 620 h 909"/>
              <a:gd name="T18" fmla="*/ 22 w 910"/>
              <a:gd name="T19" fmla="*/ 554 h 909"/>
              <a:gd name="T20" fmla="*/ 443 w 910"/>
              <a:gd name="T21" fmla="*/ 266 h 909"/>
              <a:gd name="T22" fmla="*/ 488 w 910"/>
              <a:gd name="T23" fmla="*/ 244 h 909"/>
              <a:gd name="T24" fmla="*/ 643 w 910"/>
              <a:gd name="T25" fmla="*/ 244 h 909"/>
              <a:gd name="T26" fmla="*/ 665 w 910"/>
              <a:gd name="T27" fmla="*/ 266 h 909"/>
              <a:gd name="T28" fmla="*/ 709 w 910"/>
              <a:gd name="T29" fmla="*/ 311 h 909"/>
              <a:gd name="T30" fmla="*/ 798 w 910"/>
              <a:gd name="T31" fmla="*/ 45 h 909"/>
              <a:gd name="T32" fmla="*/ 820 w 910"/>
              <a:gd name="T33" fmla="*/ 22 h 909"/>
              <a:gd name="T34" fmla="*/ 843 w 910"/>
              <a:gd name="T35" fmla="*/ 22 h 909"/>
              <a:gd name="T36" fmla="*/ 731 w 910"/>
              <a:gd name="T37" fmla="*/ 355 h 909"/>
              <a:gd name="T38" fmla="*/ 687 w 910"/>
              <a:gd name="T39" fmla="*/ 377 h 909"/>
              <a:gd name="T40" fmla="*/ 687 w 910"/>
              <a:gd name="T41" fmla="*/ 377 h 909"/>
              <a:gd name="T42" fmla="*/ 665 w 910"/>
              <a:gd name="T43" fmla="*/ 399 h 909"/>
              <a:gd name="T44" fmla="*/ 643 w 910"/>
              <a:gd name="T45" fmla="*/ 399 h 909"/>
              <a:gd name="T46" fmla="*/ 621 w 910"/>
              <a:gd name="T47" fmla="*/ 377 h 909"/>
              <a:gd name="T48" fmla="*/ 643 w 910"/>
              <a:gd name="T49" fmla="*/ 333 h 909"/>
              <a:gd name="T50" fmla="*/ 665 w 910"/>
              <a:gd name="T51" fmla="*/ 333 h 909"/>
              <a:gd name="T52" fmla="*/ 577 w 910"/>
              <a:gd name="T53" fmla="*/ 333 h 909"/>
              <a:gd name="T54" fmla="*/ 554 w 910"/>
              <a:gd name="T55" fmla="*/ 421 h 909"/>
              <a:gd name="T56" fmla="*/ 665 w 910"/>
              <a:gd name="T57" fmla="*/ 443 h 909"/>
              <a:gd name="T58" fmla="*/ 687 w 910"/>
              <a:gd name="T59" fmla="*/ 377 h 9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10" h="909">
                <a:moveTo>
                  <a:pt x="731" y="355"/>
                </a:moveTo>
                <a:lnTo>
                  <a:pt x="731" y="355"/>
                </a:lnTo>
                <a:cubicBezTo>
                  <a:pt x="754" y="377"/>
                  <a:pt x="754" y="377"/>
                  <a:pt x="754" y="377"/>
                </a:cubicBezTo>
                <a:cubicBezTo>
                  <a:pt x="754" y="377"/>
                  <a:pt x="754" y="399"/>
                  <a:pt x="754" y="421"/>
                </a:cubicBezTo>
                <a:cubicBezTo>
                  <a:pt x="709" y="554"/>
                  <a:pt x="709" y="554"/>
                  <a:pt x="709" y="554"/>
                </a:cubicBezTo>
                <a:cubicBezTo>
                  <a:pt x="709" y="577"/>
                  <a:pt x="687" y="598"/>
                  <a:pt x="687" y="598"/>
                </a:cubicBezTo>
                <a:cubicBezTo>
                  <a:pt x="266" y="886"/>
                  <a:pt x="266" y="886"/>
                  <a:pt x="266" y="886"/>
                </a:cubicBezTo>
                <a:cubicBezTo>
                  <a:pt x="244" y="908"/>
                  <a:pt x="222" y="908"/>
                  <a:pt x="199" y="886"/>
                </a:cubicBezTo>
                <a:cubicBezTo>
                  <a:pt x="22" y="620"/>
                  <a:pt x="22" y="620"/>
                  <a:pt x="22" y="620"/>
                </a:cubicBezTo>
                <a:cubicBezTo>
                  <a:pt x="0" y="598"/>
                  <a:pt x="22" y="577"/>
                  <a:pt x="22" y="554"/>
                </a:cubicBezTo>
                <a:cubicBezTo>
                  <a:pt x="443" y="266"/>
                  <a:pt x="443" y="266"/>
                  <a:pt x="443" y="266"/>
                </a:cubicBezTo>
                <a:cubicBezTo>
                  <a:pt x="465" y="244"/>
                  <a:pt x="488" y="244"/>
                  <a:pt x="488" y="244"/>
                </a:cubicBezTo>
                <a:cubicBezTo>
                  <a:pt x="643" y="244"/>
                  <a:pt x="643" y="244"/>
                  <a:pt x="643" y="244"/>
                </a:cubicBezTo>
                <a:lnTo>
                  <a:pt x="665" y="266"/>
                </a:lnTo>
                <a:cubicBezTo>
                  <a:pt x="709" y="311"/>
                  <a:pt x="709" y="311"/>
                  <a:pt x="709" y="311"/>
                </a:cubicBezTo>
                <a:cubicBezTo>
                  <a:pt x="754" y="266"/>
                  <a:pt x="843" y="177"/>
                  <a:pt x="798" y="45"/>
                </a:cubicBezTo>
                <a:cubicBezTo>
                  <a:pt x="798" y="45"/>
                  <a:pt x="798" y="22"/>
                  <a:pt x="820" y="22"/>
                </a:cubicBezTo>
                <a:cubicBezTo>
                  <a:pt x="843" y="0"/>
                  <a:pt x="843" y="22"/>
                  <a:pt x="843" y="22"/>
                </a:cubicBezTo>
                <a:cubicBezTo>
                  <a:pt x="909" y="177"/>
                  <a:pt x="820" y="288"/>
                  <a:pt x="731" y="355"/>
                </a:cubicBezTo>
                <a:close/>
                <a:moveTo>
                  <a:pt x="687" y="377"/>
                </a:moveTo>
                <a:lnTo>
                  <a:pt x="687" y="377"/>
                </a:lnTo>
                <a:cubicBezTo>
                  <a:pt x="687" y="377"/>
                  <a:pt x="665" y="377"/>
                  <a:pt x="665" y="399"/>
                </a:cubicBezTo>
                <a:cubicBezTo>
                  <a:pt x="665" y="399"/>
                  <a:pt x="665" y="399"/>
                  <a:pt x="643" y="399"/>
                </a:cubicBezTo>
                <a:cubicBezTo>
                  <a:pt x="643" y="399"/>
                  <a:pt x="621" y="399"/>
                  <a:pt x="621" y="377"/>
                </a:cubicBezTo>
                <a:cubicBezTo>
                  <a:pt x="621" y="355"/>
                  <a:pt x="621" y="355"/>
                  <a:pt x="643" y="333"/>
                </a:cubicBezTo>
                <a:cubicBezTo>
                  <a:pt x="643" y="333"/>
                  <a:pt x="643" y="333"/>
                  <a:pt x="665" y="333"/>
                </a:cubicBezTo>
                <a:cubicBezTo>
                  <a:pt x="643" y="311"/>
                  <a:pt x="599" y="311"/>
                  <a:pt x="577" y="333"/>
                </a:cubicBezTo>
                <a:cubicBezTo>
                  <a:pt x="554" y="355"/>
                  <a:pt x="532" y="399"/>
                  <a:pt x="554" y="421"/>
                </a:cubicBezTo>
                <a:cubicBezTo>
                  <a:pt x="577" y="465"/>
                  <a:pt x="621" y="465"/>
                  <a:pt x="665" y="443"/>
                </a:cubicBezTo>
                <a:cubicBezTo>
                  <a:pt x="687" y="421"/>
                  <a:pt x="687" y="399"/>
                  <a:pt x="687" y="377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" name="Freeform 4"/>
          <p:cNvSpPr>
            <a:spLocks noChangeArrowheads="1"/>
          </p:cNvSpPr>
          <p:nvPr/>
        </p:nvSpPr>
        <p:spPr bwMode="auto">
          <a:xfrm>
            <a:off x="1725594" y="1254919"/>
            <a:ext cx="294488" cy="235914"/>
          </a:xfrm>
          <a:custGeom>
            <a:avLst/>
            <a:gdLst>
              <a:gd name="T0" fmla="*/ 887 w 888"/>
              <a:gd name="T1" fmla="*/ 222 h 710"/>
              <a:gd name="T2" fmla="*/ 887 w 888"/>
              <a:gd name="T3" fmla="*/ 222 h 710"/>
              <a:gd name="T4" fmla="*/ 887 w 888"/>
              <a:gd name="T5" fmla="*/ 620 h 710"/>
              <a:gd name="T6" fmla="*/ 798 w 888"/>
              <a:gd name="T7" fmla="*/ 709 h 710"/>
              <a:gd name="T8" fmla="*/ 89 w 888"/>
              <a:gd name="T9" fmla="*/ 709 h 710"/>
              <a:gd name="T10" fmla="*/ 0 w 888"/>
              <a:gd name="T11" fmla="*/ 620 h 710"/>
              <a:gd name="T12" fmla="*/ 0 w 888"/>
              <a:gd name="T13" fmla="*/ 222 h 710"/>
              <a:gd name="T14" fmla="*/ 89 w 888"/>
              <a:gd name="T15" fmla="*/ 133 h 710"/>
              <a:gd name="T16" fmla="*/ 200 w 888"/>
              <a:gd name="T17" fmla="*/ 133 h 710"/>
              <a:gd name="T18" fmla="*/ 222 w 888"/>
              <a:gd name="T19" fmla="*/ 111 h 710"/>
              <a:gd name="T20" fmla="*/ 266 w 888"/>
              <a:gd name="T21" fmla="*/ 22 h 710"/>
              <a:gd name="T22" fmla="*/ 288 w 888"/>
              <a:gd name="T23" fmla="*/ 0 h 710"/>
              <a:gd name="T24" fmla="*/ 599 w 888"/>
              <a:gd name="T25" fmla="*/ 0 h 710"/>
              <a:gd name="T26" fmla="*/ 621 w 888"/>
              <a:gd name="T27" fmla="*/ 22 h 710"/>
              <a:gd name="T28" fmla="*/ 665 w 888"/>
              <a:gd name="T29" fmla="*/ 111 h 710"/>
              <a:gd name="T30" fmla="*/ 688 w 888"/>
              <a:gd name="T31" fmla="*/ 133 h 710"/>
              <a:gd name="T32" fmla="*/ 798 w 888"/>
              <a:gd name="T33" fmla="*/ 133 h 710"/>
              <a:gd name="T34" fmla="*/ 887 w 888"/>
              <a:gd name="T35" fmla="*/ 222 h 710"/>
              <a:gd name="T36" fmla="*/ 665 w 888"/>
              <a:gd name="T37" fmla="*/ 399 h 710"/>
              <a:gd name="T38" fmla="*/ 665 w 888"/>
              <a:gd name="T39" fmla="*/ 399 h 710"/>
              <a:gd name="T40" fmla="*/ 444 w 888"/>
              <a:gd name="T41" fmla="*/ 177 h 710"/>
              <a:gd name="T42" fmla="*/ 222 w 888"/>
              <a:gd name="T43" fmla="*/ 399 h 710"/>
              <a:gd name="T44" fmla="*/ 444 w 888"/>
              <a:gd name="T45" fmla="*/ 620 h 710"/>
              <a:gd name="T46" fmla="*/ 665 w 888"/>
              <a:gd name="T47" fmla="*/ 399 h 710"/>
              <a:gd name="T48" fmla="*/ 576 w 888"/>
              <a:gd name="T49" fmla="*/ 399 h 710"/>
              <a:gd name="T50" fmla="*/ 576 w 888"/>
              <a:gd name="T51" fmla="*/ 399 h 710"/>
              <a:gd name="T52" fmla="*/ 444 w 888"/>
              <a:gd name="T53" fmla="*/ 531 h 710"/>
              <a:gd name="T54" fmla="*/ 310 w 888"/>
              <a:gd name="T55" fmla="*/ 399 h 710"/>
              <a:gd name="T56" fmla="*/ 444 w 888"/>
              <a:gd name="T57" fmla="*/ 266 h 710"/>
              <a:gd name="T58" fmla="*/ 576 w 888"/>
              <a:gd name="T59" fmla="*/ 399 h 710"/>
              <a:gd name="T60" fmla="*/ 798 w 888"/>
              <a:gd name="T61" fmla="*/ 244 h 710"/>
              <a:gd name="T62" fmla="*/ 798 w 888"/>
              <a:gd name="T63" fmla="*/ 244 h 710"/>
              <a:gd name="T64" fmla="*/ 776 w 888"/>
              <a:gd name="T65" fmla="*/ 222 h 710"/>
              <a:gd name="T66" fmla="*/ 732 w 888"/>
              <a:gd name="T67" fmla="*/ 244 h 710"/>
              <a:gd name="T68" fmla="*/ 776 w 888"/>
              <a:gd name="T69" fmla="*/ 266 h 710"/>
              <a:gd name="T70" fmla="*/ 798 w 888"/>
              <a:gd name="T71" fmla="*/ 244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88" h="710">
                <a:moveTo>
                  <a:pt x="887" y="222"/>
                </a:moveTo>
                <a:lnTo>
                  <a:pt x="887" y="222"/>
                </a:lnTo>
                <a:cubicBezTo>
                  <a:pt x="887" y="620"/>
                  <a:pt x="887" y="620"/>
                  <a:pt x="887" y="620"/>
                </a:cubicBezTo>
                <a:cubicBezTo>
                  <a:pt x="887" y="665"/>
                  <a:pt x="842" y="709"/>
                  <a:pt x="798" y="709"/>
                </a:cubicBezTo>
                <a:cubicBezTo>
                  <a:pt x="89" y="709"/>
                  <a:pt x="89" y="709"/>
                  <a:pt x="89" y="709"/>
                </a:cubicBezTo>
                <a:cubicBezTo>
                  <a:pt x="44" y="709"/>
                  <a:pt x="0" y="665"/>
                  <a:pt x="0" y="620"/>
                </a:cubicBezTo>
                <a:cubicBezTo>
                  <a:pt x="0" y="222"/>
                  <a:pt x="0" y="222"/>
                  <a:pt x="0" y="222"/>
                </a:cubicBezTo>
                <a:cubicBezTo>
                  <a:pt x="0" y="155"/>
                  <a:pt x="44" y="133"/>
                  <a:pt x="89" y="133"/>
                </a:cubicBezTo>
                <a:cubicBezTo>
                  <a:pt x="200" y="133"/>
                  <a:pt x="200" y="133"/>
                  <a:pt x="200" y="133"/>
                </a:cubicBezTo>
                <a:cubicBezTo>
                  <a:pt x="222" y="133"/>
                  <a:pt x="222" y="111"/>
                  <a:pt x="222" y="111"/>
                </a:cubicBezTo>
                <a:cubicBezTo>
                  <a:pt x="266" y="22"/>
                  <a:pt x="266" y="22"/>
                  <a:pt x="266" y="22"/>
                </a:cubicBezTo>
                <a:cubicBezTo>
                  <a:pt x="266" y="0"/>
                  <a:pt x="288" y="0"/>
                  <a:pt x="288" y="0"/>
                </a:cubicBezTo>
                <a:cubicBezTo>
                  <a:pt x="599" y="0"/>
                  <a:pt x="599" y="0"/>
                  <a:pt x="599" y="0"/>
                </a:cubicBezTo>
                <a:cubicBezTo>
                  <a:pt x="621" y="0"/>
                  <a:pt x="621" y="0"/>
                  <a:pt x="621" y="22"/>
                </a:cubicBezTo>
                <a:cubicBezTo>
                  <a:pt x="665" y="111"/>
                  <a:pt x="665" y="111"/>
                  <a:pt x="665" y="111"/>
                </a:cubicBezTo>
                <a:lnTo>
                  <a:pt x="688" y="133"/>
                </a:lnTo>
                <a:cubicBezTo>
                  <a:pt x="798" y="133"/>
                  <a:pt x="798" y="133"/>
                  <a:pt x="798" y="133"/>
                </a:cubicBezTo>
                <a:cubicBezTo>
                  <a:pt x="842" y="133"/>
                  <a:pt x="887" y="155"/>
                  <a:pt x="887" y="222"/>
                </a:cubicBezTo>
                <a:close/>
                <a:moveTo>
                  <a:pt x="665" y="399"/>
                </a:moveTo>
                <a:lnTo>
                  <a:pt x="665" y="399"/>
                </a:lnTo>
                <a:cubicBezTo>
                  <a:pt x="665" y="266"/>
                  <a:pt x="576" y="177"/>
                  <a:pt x="444" y="177"/>
                </a:cubicBezTo>
                <a:cubicBezTo>
                  <a:pt x="333" y="177"/>
                  <a:pt x="222" y="266"/>
                  <a:pt x="222" y="399"/>
                </a:cubicBezTo>
                <a:cubicBezTo>
                  <a:pt x="222" y="509"/>
                  <a:pt x="333" y="620"/>
                  <a:pt x="444" y="620"/>
                </a:cubicBezTo>
                <a:cubicBezTo>
                  <a:pt x="576" y="620"/>
                  <a:pt x="665" y="509"/>
                  <a:pt x="665" y="399"/>
                </a:cubicBezTo>
                <a:close/>
                <a:moveTo>
                  <a:pt x="576" y="399"/>
                </a:moveTo>
                <a:lnTo>
                  <a:pt x="576" y="399"/>
                </a:lnTo>
                <a:cubicBezTo>
                  <a:pt x="576" y="466"/>
                  <a:pt x="510" y="531"/>
                  <a:pt x="444" y="531"/>
                </a:cubicBezTo>
                <a:cubicBezTo>
                  <a:pt x="377" y="531"/>
                  <a:pt x="310" y="466"/>
                  <a:pt x="310" y="399"/>
                </a:cubicBezTo>
                <a:cubicBezTo>
                  <a:pt x="310" y="310"/>
                  <a:pt x="377" y="266"/>
                  <a:pt x="444" y="266"/>
                </a:cubicBezTo>
                <a:cubicBezTo>
                  <a:pt x="510" y="266"/>
                  <a:pt x="576" y="310"/>
                  <a:pt x="576" y="399"/>
                </a:cubicBezTo>
                <a:close/>
                <a:moveTo>
                  <a:pt x="798" y="244"/>
                </a:moveTo>
                <a:lnTo>
                  <a:pt x="798" y="244"/>
                </a:lnTo>
                <a:cubicBezTo>
                  <a:pt x="798" y="222"/>
                  <a:pt x="798" y="222"/>
                  <a:pt x="776" y="222"/>
                </a:cubicBezTo>
                <a:cubicBezTo>
                  <a:pt x="753" y="222"/>
                  <a:pt x="732" y="222"/>
                  <a:pt x="732" y="244"/>
                </a:cubicBezTo>
                <a:cubicBezTo>
                  <a:pt x="732" y="266"/>
                  <a:pt x="753" y="266"/>
                  <a:pt x="776" y="266"/>
                </a:cubicBezTo>
                <a:cubicBezTo>
                  <a:pt x="798" y="266"/>
                  <a:pt x="798" y="266"/>
                  <a:pt x="798" y="24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0" name="Freeform 5"/>
          <p:cNvSpPr>
            <a:spLocks noChangeArrowheads="1"/>
          </p:cNvSpPr>
          <p:nvPr/>
        </p:nvSpPr>
        <p:spPr bwMode="auto">
          <a:xfrm>
            <a:off x="2135881" y="1251942"/>
            <a:ext cx="257860" cy="257894"/>
          </a:xfrm>
          <a:custGeom>
            <a:avLst/>
            <a:gdLst>
              <a:gd name="T0" fmla="*/ 532 w 776"/>
              <a:gd name="T1" fmla="*/ 0 h 776"/>
              <a:gd name="T2" fmla="*/ 532 w 776"/>
              <a:gd name="T3" fmla="*/ 0 h 776"/>
              <a:gd name="T4" fmla="*/ 620 w 776"/>
              <a:gd name="T5" fmla="*/ 66 h 776"/>
              <a:gd name="T6" fmla="*/ 620 w 776"/>
              <a:gd name="T7" fmla="*/ 620 h 776"/>
              <a:gd name="T8" fmla="*/ 66 w 776"/>
              <a:gd name="T9" fmla="*/ 620 h 776"/>
              <a:gd name="T10" fmla="*/ 0 w 776"/>
              <a:gd name="T11" fmla="*/ 531 h 776"/>
              <a:gd name="T12" fmla="*/ 465 w 776"/>
              <a:gd name="T13" fmla="*/ 465 h 776"/>
              <a:gd name="T14" fmla="*/ 532 w 776"/>
              <a:gd name="T15" fmla="*/ 0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6" h="776">
                <a:moveTo>
                  <a:pt x="532" y="0"/>
                </a:moveTo>
                <a:lnTo>
                  <a:pt x="532" y="0"/>
                </a:lnTo>
                <a:cubicBezTo>
                  <a:pt x="553" y="22"/>
                  <a:pt x="598" y="44"/>
                  <a:pt x="620" y="66"/>
                </a:cubicBezTo>
                <a:cubicBezTo>
                  <a:pt x="775" y="222"/>
                  <a:pt x="775" y="465"/>
                  <a:pt x="620" y="620"/>
                </a:cubicBezTo>
                <a:cubicBezTo>
                  <a:pt x="465" y="775"/>
                  <a:pt x="221" y="775"/>
                  <a:pt x="66" y="620"/>
                </a:cubicBezTo>
                <a:cubicBezTo>
                  <a:pt x="44" y="598"/>
                  <a:pt x="22" y="553"/>
                  <a:pt x="0" y="531"/>
                </a:cubicBezTo>
                <a:cubicBezTo>
                  <a:pt x="155" y="620"/>
                  <a:pt x="332" y="598"/>
                  <a:pt x="465" y="465"/>
                </a:cubicBezTo>
                <a:cubicBezTo>
                  <a:pt x="598" y="354"/>
                  <a:pt x="620" y="155"/>
                  <a:pt x="532" y="0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1" name="Freeform 6"/>
          <p:cNvSpPr>
            <a:spLocks noChangeArrowheads="1"/>
          </p:cNvSpPr>
          <p:nvPr/>
        </p:nvSpPr>
        <p:spPr bwMode="auto">
          <a:xfrm>
            <a:off x="2509540" y="1251942"/>
            <a:ext cx="309140" cy="235914"/>
          </a:xfrm>
          <a:custGeom>
            <a:avLst/>
            <a:gdLst>
              <a:gd name="T0" fmla="*/ 864 w 931"/>
              <a:gd name="T1" fmla="*/ 354 h 710"/>
              <a:gd name="T2" fmla="*/ 864 w 931"/>
              <a:gd name="T3" fmla="*/ 354 h 710"/>
              <a:gd name="T4" fmla="*/ 664 w 931"/>
              <a:gd name="T5" fmla="*/ 376 h 710"/>
              <a:gd name="T6" fmla="*/ 709 w 931"/>
              <a:gd name="T7" fmla="*/ 553 h 710"/>
              <a:gd name="T8" fmla="*/ 354 w 931"/>
              <a:gd name="T9" fmla="*/ 709 h 710"/>
              <a:gd name="T10" fmla="*/ 22 w 931"/>
              <a:gd name="T11" fmla="*/ 399 h 710"/>
              <a:gd name="T12" fmla="*/ 310 w 931"/>
              <a:gd name="T13" fmla="*/ 66 h 710"/>
              <a:gd name="T14" fmla="*/ 775 w 931"/>
              <a:gd name="T15" fmla="*/ 133 h 710"/>
              <a:gd name="T16" fmla="*/ 864 w 931"/>
              <a:gd name="T17" fmla="*/ 354 h 710"/>
              <a:gd name="T18" fmla="*/ 575 w 931"/>
              <a:gd name="T19" fmla="*/ 465 h 710"/>
              <a:gd name="T20" fmla="*/ 575 w 931"/>
              <a:gd name="T21" fmla="*/ 465 h 710"/>
              <a:gd name="T22" fmla="*/ 509 w 931"/>
              <a:gd name="T23" fmla="*/ 399 h 710"/>
              <a:gd name="T24" fmla="*/ 443 w 931"/>
              <a:gd name="T25" fmla="*/ 465 h 710"/>
              <a:gd name="T26" fmla="*/ 509 w 931"/>
              <a:gd name="T27" fmla="*/ 531 h 710"/>
              <a:gd name="T28" fmla="*/ 575 w 931"/>
              <a:gd name="T29" fmla="*/ 465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1" h="710">
                <a:moveTo>
                  <a:pt x="864" y="354"/>
                </a:moveTo>
                <a:lnTo>
                  <a:pt x="864" y="354"/>
                </a:lnTo>
                <a:cubicBezTo>
                  <a:pt x="819" y="376"/>
                  <a:pt x="753" y="310"/>
                  <a:pt x="664" y="376"/>
                </a:cubicBezTo>
                <a:cubicBezTo>
                  <a:pt x="598" y="443"/>
                  <a:pt x="709" y="509"/>
                  <a:pt x="709" y="553"/>
                </a:cubicBezTo>
                <a:cubicBezTo>
                  <a:pt x="709" y="598"/>
                  <a:pt x="598" y="709"/>
                  <a:pt x="354" y="709"/>
                </a:cubicBezTo>
                <a:cubicBezTo>
                  <a:pt x="132" y="709"/>
                  <a:pt x="0" y="576"/>
                  <a:pt x="22" y="399"/>
                </a:cubicBezTo>
                <a:cubicBezTo>
                  <a:pt x="44" y="266"/>
                  <a:pt x="155" y="88"/>
                  <a:pt x="310" y="66"/>
                </a:cubicBezTo>
                <a:cubicBezTo>
                  <a:pt x="487" y="0"/>
                  <a:pt x="642" y="44"/>
                  <a:pt x="775" y="133"/>
                </a:cubicBezTo>
                <a:cubicBezTo>
                  <a:pt x="930" y="222"/>
                  <a:pt x="908" y="354"/>
                  <a:pt x="864" y="354"/>
                </a:cubicBezTo>
                <a:close/>
                <a:moveTo>
                  <a:pt x="575" y="465"/>
                </a:moveTo>
                <a:lnTo>
                  <a:pt x="575" y="465"/>
                </a:lnTo>
                <a:cubicBezTo>
                  <a:pt x="575" y="443"/>
                  <a:pt x="531" y="399"/>
                  <a:pt x="509" y="399"/>
                </a:cubicBezTo>
                <a:cubicBezTo>
                  <a:pt x="465" y="399"/>
                  <a:pt x="443" y="443"/>
                  <a:pt x="443" y="465"/>
                </a:cubicBezTo>
                <a:cubicBezTo>
                  <a:pt x="443" y="509"/>
                  <a:pt x="465" y="531"/>
                  <a:pt x="509" y="531"/>
                </a:cubicBezTo>
                <a:cubicBezTo>
                  <a:pt x="531" y="531"/>
                  <a:pt x="575" y="509"/>
                  <a:pt x="575" y="465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2" name="Freeform 7"/>
          <p:cNvSpPr>
            <a:spLocks noChangeArrowheads="1"/>
          </p:cNvSpPr>
          <p:nvPr/>
        </p:nvSpPr>
        <p:spPr bwMode="auto">
          <a:xfrm>
            <a:off x="2934479" y="1248966"/>
            <a:ext cx="294487" cy="243240"/>
          </a:xfrm>
          <a:custGeom>
            <a:avLst/>
            <a:gdLst>
              <a:gd name="T0" fmla="*/ 842 w 887"/>
              <a:gd name="T1" fmla="*/ 132 h 732"/>
              <a:gd name="T2" fmla="*/ 842 w 887"/>
              <a:gd name="T3" fmla="*/ 132 h 732"/>
              <a:gd name="T4" fmla="*/ 510 w 887"/>
              <a:gd name="T5" fmla="*/ 553 h 732"/>
              <a:gd name="T6" fmla="*/ 177 w 887"/>
              <a:gd name="T7" fmla="*/ 553 h 732"/>
              <a:gd name="T8" fmla="*/ 67 w 887"/>
              <a:gd name="T9" fmla="*/ 709 h 732"/>
              <a:gd name="T10" fmla="*/ 0 w 887"/>
              <a:gd name="T11" fmla="*/ 687 h 732"/>
              <a:gd name="T12" fmla="*/ 598 w 887"/>
              <a:gd name="T13" fmla="*/ 199 h 732"/>
              <a:gd name="T14" fmla="*/ 67 w 887"/>
              <a:gd name="T15" fmla="*/ 443 h 732"/>
              <a:gd name="T16" fmla="*/ 221 w 887"/>
              <a:gd name="T17" fmla="*/ 132 h 732"/>
              <a:gd name="T18" fmla="*/ 842 w 887"/>
              <a:gd name="T19" fmla="*/ 1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7" h="732">
                <a:moveTo>
                  <a:pt x="842" y="132"/>
                </a:moveTo>
                <a:lnTo>
                  <a:pt x="842" y="132"/>
                </a:lnTo>
                <a:cubicBezTo>
                  <a:pt x="642" y="221"/>
                  <a:pt x="642" y="443"/>
                  <a:pt x="510" y="553"/>
                </a:cubicBezTo>
                <a:cubicBezTo>
                  <a:pt x="398" y="620"/>
                  <a:pt x="266" y="575"/>
                  <a:pt x="177" y="553"/>
                </a:cubicBezTo>
                <a:cubicBezTo>
                  <a:pt x="177" y="553"/>
                  <a:pt x="111" y="620"/>
                  <a:pt x="67" y="709"/>
                </a:cubicBezTo>
                <a:cubicBezTo>
                  <a:pt x="67" y="731"/>
                  <a:pt x="0" y="709"/>
                  <a:pt x="0" y="687"/>
                </a:cubicBezTo>
                <a:cubicBezTo>
                  <a:pt x="132" y="354"/>
                  <a:pt x="598" y="199"/>
                  <a:pt x="598" y="199"/>
                </a:cubicBezTo>
                <a:cubicBezTo>
                  <a:pt x="598" y="199"/>
                  <a:pt x="288" y="199"/>
                  <a:pt x="67" y="443"/>
                </a:cubicBezTo>
                <a:cubicBezTo>
                  <a:pt x="44" y="376"/>
                  <a:pt x="44" y="221"/>
                  <a:pt x="221" y="132"/>
                </a:cubicBezTo>
                <a:cubicBezTo>
                  <a:pt x="443" y="0"/>
                  <a:pt x="886" y="110"/>
                  <a:pt x="842" y="132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3" name="Freeform 8"/>
          <p:cNvSpPr>
            <a:spLocks noChangeArrowheads="1"/>
          </p:cNvSpPr>
          <p:nvPr/>
        </p:nvSpPr>
        <p:spPr bwMode="auto">
          <a:xfrm>
            <a:off x="3344765" y="1245989"/>
            <a:ext cx="213906" cy="279873"/>
          </a:xfrm>
          <a:custGeom>
            <a:avLst/>
            <a:gdLst>
              <a:gd name="T0" fmla="*/ 510 w 644"/>
              <a:gd name="T1" fmla="*/ 420 h 842"/>
              <a:gd name="T2" fmla="*/ 510 w 644"/>
              <a:gd name="T3" fmla="*/ 420 h 842"/>
              <a:gd name="T4" fmla="*/ 466 w 644"/>
              <a:gd name="T5" fmla="*/ 420 h 842"/>
              <a:gd name="T6" fmla="*/ 355 w 644"/>
              <a:gd name="T7" fmla="*/ 199 h 842"/>
              <a:gd name="T8" fmla="*/ 355 w 644"/>
              <a:gd name="T9" fmla="*/ 664 h 842"/>
              <a:gd name="T10" fmla="*/ 244 w 644"/>
              <a:gd name="T11" fmla="*/ 819 h 842"/>
              <a:gd name="T12" fmla="*/ 22 w 644"/>
              <a:gd name="T13" fmla="*/ 753 h 842"/>
              <a:gd name="T14" fmla="*/ 156 w 644"/>
              <a:gd name="T15" fmla="*/ 575 h 842"/>
              <a:gd name="T16" fmla="*/ 288 w 644"/>
              <a:gd name="T17" fmla="*/ 575 h 842"/>
              <a:gd name="T18" fmla="*/ 288 w 644"/>
              <a:gd name="T19" fmla="*/ 0 h 842"/>
              <a:gd name="T20" fmla="*/ 355 w 644"/>
              <a:gd name="T21" fmla="*/ 0 h 842"/>
              <a:gd name="T22" fmla="*/ 510 w 644"/>
              <a:gd name="T23" fmla="*/ 420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4" h="842">
                <a:moveTo>
                  <a:pt x="510" y="420"/>
                </a:moveTo>
                <a:lnTo>
                  <a:pt x="510" y="420"/>
                </a:lnTo>
                <a:cubicBezTo>
                  <a:pt x="488" y="443"/>
                  <a:pt x="466" y="420"/>
                  <a:pt x="466" y="420"/>
                </a:cubicBezTo>
                <a:cubicBezTo>
                  <a:pt x="488" y="376"/>
                  <a:pt x="488" y="221"/>
                  <a:pt x="355" y="199"/>
                </a:cubicBezTo>
                <a:cubicBezTo>
                  <a:pt x="355" y="664"/>
                  <a:pt x="355" y="664"/>
                  <a:pt x="355" y="664"/>
                </a:cubicBezTo>
                <a:cubicBezTo>
                  <a:pt x="355" y="731"/>
                  <a:pt x="311" y="797"/>
                  <a:pt x="244" y="819"/>
                </a:cubicBezTo>
                <a:cubicBezTo>
                  <a:pt x="156" y="841"/>
                  <a:pt x="45" y="819"/>
                  <a:pt x="22" y="753"/>
                </a:cubicBezTo>
                <a:cubicBezTo>
                  <a:pt x="0" y="686"/>
                  <a:pt x="67" y="620"/>
                  <a:pt x="156" y="575"/>
                </a:cubicBezTo>
                <a:cubicBezTo>
                  <a:pt x="200" y="553"/>
                  <a:pt x="244" y="553"/>
                  <a:pt x="288" y="575"/>
                </a:cubicBezTo>
                <a:cubicBezTo>
                  <a:pt x="288" y="0"/>
                  <a:pt x="288" y="0"/>
                  <a:pt x="288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5" y="110"/>
                  <a:pt x="643" y="199"/>
                  <a:pt x="510" y="420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" name="Freeform 9"/>
          <p:cNvSpPr>
            <a:spLocks noChangeArrowheads="1"/>
          </p:cNvSpPr>
          <p:nvPr/>
        </p:nvSpPr>
        <p:spPr bwMode="auto">
          <a:xfrm>
            <a:off x="3674469" y="1251943"/>
            <a:ext cx="257860" cy="243240"/>
          </a:xfrm>
          <a:custGeom>
            <a:avLst/>
            <a:gdLst>
              <a:gd name="T0" fmla="*/ 776 w 777"/>
              <a:gd name="T1" fmla="*/ 133 h 732"/>
              <a:gd name="T2" fmla="*/ 776 w 777"/>
              <a:gd name="T3" fmla="*/ 133 h 732"/>
              <a:gd name="T4" fmla="*/ 687 w 777"/>
              <a:gd name="T5" fmla="*/ 709 h 732"/>
              <a:gd name="T6" fmla="*/ 643 w 777"/>
              <a:gd name="T7" fmla="*/ 731 h 732"/>
              <a:gd name="T8" fmla="*/ 133 w 777"/>
              <a:gd name="T9" fmla="*/ 731 h 732"/>
              <a:gd name="T10" fmla="*/ 89 w 777"/>
              <a:gd name="T11" fmla="*/ 709 h 732"/>
              <a:gd name="T12" fmla="*/ 0 w 777"/>
              <a:gd name="T13" fmla="*/ 133 h 732"/>
              <a:gd name="T14" fmla="*/ 22 w 777"/>
              <a:gd name="T15" fmla="*/ 88 h 732"/>
              <a:gd name="T16" fmla="*/ 133 w 777"/>
              <a:gd name="T17" fmla="*/ 0 h 732"/>
              <a:gd name="T18" fmla="*/ 177 w 777"/>
              <a:gd name="T19" fmla="*/ 0 h 732"/>
              <a:gd name="T20" fmla="*/ 599 w 777"/>
              <a:gd name="T21" fmla="*/ 0 h 732"/>
              <a:gd name="T22" fmla="*/ 643 w 777"/>
              <a:gd name="T23" fmla="*/ 0 h 732"/>
              <a:gd name="T24" fmla="*/ 754 w 777"/>
              <a:gd name="T25" fmla="*/ 88 h 732"/>
              <a:gd name="T26" fmla="*/ 776 w 777"/>
              <a:gd name="T27" fmla="*/ 133 h 732"/>
              <a:gd name="T28" fmla="*/ 709 w 777"/>
              <a:gd name="T29" fmla="*/ 155 h 732"/>
              <a:gd name="T30" fmla="*/ 709 w 777"/>
              <a:gd name="T31" fmla="*/ 155 h 732"/>
              <a:gd name="T32" fmla="*/ 599 w 777"/>
              <a:gd name="T33" fmla="*/ 44 h 732"/>
              <a:gd name="T34" fmla="*/ 177 w 777"/>
              <a:gd name="T35" fmla="*/ 44 h 732"/>
              <a:gd name="T36" fmla="*/ 67 w 777"/>
              <a:gd name="T37" fmla="*/ 155 h 732"/>
              <a:gd name="T38" fmla="*/ 709 w 777"/>
              <a:gd name="T39" fmla="*/ 155 h 732"/>
              <a:gd name="T40" fmla="*/ 577 w 777"/>
              <a:gd name="T41" fmla="*/ 222 h 732"/>
              <a:gd name="T42" fmla="*/ 577 w 777"/>
              <a:gd name="T43" fmla="*/ 222 h 732"/>
              <a:gd name="T44" fmla="*/ 488 w 777"/>
              <a:gd name="T45" fmla="*/ 222 h 732"/>
              <a:gd name="T46" fmla="*/ 377 w 777"/>
              <a:gd name="T47" fmla="*/ 399 h 732"/>
              <a:gd name="T48" fmla="*/ 288 w 777"/>
              <a:gd name="T49" fmla="*/ 222 h 732"/>
              <a:gd name="T50" fmla="*/ 199 w 777"/>
              <a:gd name="T51" fmla="*/ 222 h 732"/>
              <a:gd name="T52" fmla="*/ 377 w 777"/>
              <a:gd name="T53" fmla="*/ 465 h 732"/>
              <a:gd name="T54" fmla="*/ 577 w 777"/>
              <a:gd name="T55" fmla="*/ 22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77" h="732">
                <a:moveTo>
                  <a:pt x="776" y="133"/>
                </a:moveTo>
                <a:lnTo>
                  <a:pt x="776" y="133"/>
                </a:lnTo>
                <a:cubicBezTo>
                  <a:pt x="754" y="155"/>
                  <a:pt x="687" y="709"/>
                  <a:pt x="687" y="709"/>
                </a:cubicBezTo>
                <a:cubicBezTo>
                  <a:pt x="687" y="731"/>
                  <a:pt x="665" y="731"/>
                  <a:pt x="643" y="731"/>
                </a:cubicBezTo>
                <a:cubicBezTo>
                  <a:pt x="133" y="731"/>
                  <a:pt x="133" y="731"/>
                  <a:pt x="133" y="731"/>
                </a:cubicBezTo>
                <a:cubicBezTo>
                  <a:pt x="111" y="731"/>
                  <a:pt x="89" y="731"/>
                  <a:pt x="89" y="709"/>
                </a:cubicBezTo>
                <a:cubicBezTo>
                  <a:pt x="89" y="709"/>
                  <a:pt x="0" y="155"/>
                  <a:pt x="0" y="133"/>
                </a:cubicBezTo>
                <a:cubicBezTo>
                  <a:pt x="0" y="110"/>
                  <a:pt x="22" y="88"/>
                  <a:pt x="22" y="88"/>
                </a:cubicBezTo>
                <a:cubicBezTo>
                  <a:pt x="45" y="66"/>
                  <a:pt x="111" y="22"/>
                  <a:pt x="133" y="0"/>
                </a:cubicBezTo>
                <a:cubicBezTo>
                  <a:pt x="133" y="0"/>
                  <a:pt x="155" y="0"/>
                  <a:pt x="177" y="0"/>
                </a:cubicBezTo>
                <a:cubicBezTo>
                  <a:pt x="599" y="0"/>
                  <a:pt x="599" y="0"/>
                  <a:pt x="599" y="0"/>
                </a:cubicBezTo>
                <a:cubicBezTo>
                  <a:pt x="621" y="0"/>
                  <a:pt x="643" y="0"/>
                  <a:pt x="643" y="0"/>
                </a:cubicBezTo>
                <a:cubicBezTo>
                  <a:pt x="665" y="22"/>
                  <a:pt x="731" y="66"/>
                  <a:pt x="754" y="88"/>
                </a:cubicBezTo>
                <a:cubicBezTo>
                  <a:pt x="754" y="88"/>
                  <a:pt x="776" y="110"/>
                  <a:pt x="776" y="133"/>
                </a:cubicBezTo>
                <a:close/>
                <a:moveTo>
                  <a:pt x="709" y="155"/>
                </a:moveTo>
                <a:lnTo>
                  <a:pt x="709" y="155"/>
                </a:lnTo>
                <a:cubicBezTo>
                  <a:pt x="599" y="44"/>
                  <a:pt x="599" y="44"/>
                  <a:pt x="599" y="44"/>
                </a:cubicBezTo>
                <a:cubicBezTo>
                  <a:pt x="177" y="44"/>
                  <a:pt x="177" y="44"/>
                  <a:pt x="177" y="44"/>
                </a:cubicBezTo>
                <a:cubicBezTo>
                  <a:pt x="67" y="155"/>
                  <a:pt x="67" y="155"/>
                  <a:pt x="67" y="155"/>
                </a:cubicBezTo>
                <a:lnTo>
                  <a:pt x="709" y="155"/>
                </a:lnTo>
                <a:close/>
                <a:moveTo>
                  <a:pt x="577" y="222"/>
                </a:moveTo>
                <a:lnTo>
                  <a:pt x="577" y="222"/>
                </a:lnTo>
                <a:cubicBezTo>
                  <a:pt x="488" y="222"/>
                  <a:pt x="488" y="222"/>
                  <a:pt x="488" y="222"/>
                </a:cubicBezTo>
                <a:cubicBezTo>
                  <a:pt x="465" y="288"/>
                  <a:pt x="443" y="399"/>
                  <a:pt x="377" y="399"/>
                </a:cubicBezTo>
                <a:cubicBezTo>
                  <a:pt x="333" y="399"/>
                  <a:pt x="288" y="288"/>
                  <a:pt x="288" y="222"/>
                </a:cubicBezTo>
                <a:cubicBezTo>
                  <a:pt x="199" y="222"/>
                  <a:pt x="199" y="222"/>
                  <a:pt x="199" y="222"/>
                </a:cubicBezTo>
                <a:cubicBezTo>
                  <a:pt x="222" y="266"/>
                  <a:pt x="244" y="465"/>
                  <a:pt x="377" y="465"/>
                </a:cubicBezTo>
                <a:cubicBezTo>
                  <a:pt x="532" y="465"/>
                  <a:pt x="554" y="266"/>
                  <a:pt x="577" y="222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5" name="Freeform 10"/>
          <p:cNvSpPr>
            <a:spLocks noChangeArrowheads="1"/>
          </p:cNvSpPr>
          <p:nvPr/>
        </p:nvSpPr>
        <p:spPr bwMode="auto">
          <a:xfrm>
            <a:off x="4048128" y="1245989"/>
            <a:ext cx="294489" cy="272547"/>
          </a:xfrm>
          <a:custGeom>
            <a:avLst/>
            <a:gdLst>
              <a:gd name="T0" fmla="*/ 332 w 887"/>
              <a:gd name="T1" fmla="*/ 465 h 820"/>
              <a:gd name="T2" fmla="*/ 332 w 887"/>
              <a:gd name="T3" fmla="*/ 465 h 820"/>
              <a:gd name="T4" fmla="*/ 177 w 887"/>
              <a:gd name="T5" fmla="*/ 465 h 820"/>
              <a:gd name="T6" fmla="*/ 88 w 887"/>
              <a:gd name="T7" fmla="*/ 553 h 820"/>
              <a:gd name="T8" fmla="*/ 0 w 887"/>
              <a:gd name="T9" fmla="*/ 553 h 820"/>
              <a:gd name="T10" fmla="*/ 66 w 887"/>
              <a:gd name="T11" fmla="*/ 420 h 820"/>
              <a:gd name="T12" fmla="*/ 0 w 887"/>
              <a:gd name="T13" fmla="*/ 266 h 820"/>
              <a:gd name="T14" fmla="*/ 88 w 887"/>
              <a:gd name="T15" fmla="*/ 266 h 820"/>
              <a:gd name="T16" fmla="*/ 177 w 887"/>
              <a:gd name="T17" fmla="*/ 354 h 820"/>
              <a:gd name="T18" fmla="*/ 332 w 887"/>
              <a:gd name="T19" fmla="*/ 354 h 820"/>
              <a:gd name="T20" fmla="*/ 221 w 887"/>
              <a:gd name="T21" fmla="*/ 0 h 820"/>
              <a:gd name="T22" fmla="*/ 310 w 887"/>
              <a:gd name="T23" fmla="*/ 0 h 820"/>
              <a:gd name="T24" fmla="*/ 510 w 887"/>
              <a:gd name="T25" fmla="*/ 354 h 820"/>
              <a:gd name="T26" fmla="*/ 753 w 887"/>
              <a:gd name="T27" fmla="*/ 354 h 820"/>
              <a:gd name="T28" fmla="*/ 886 w 887"/>
              <a:gd name="T29" fmla="*/ 420 h 820"/>
              <a:gd name="T30" fmla="*/ 753 w 887"/>
              <a:gd name="T31" fmla="*/ 465 h 820"/>
              <a:gd name="T32" fmla="*/ 510 w 887"/>
              <a:gd name="T33" fmla="*/ 465 h 820"/>
              <a:gd name="T34" fmla="*/ 310 w 887"/>
              <a:gd name="T35" fmla="*/ 819 h 820"/>
              <a:gd name="T36" fmla="*/ 221 w 887"/>
              <a:gd name="T37" fmla="*/ 819 h 820"/>
              <a:gd name="T38" fmla="*/ 332 w 887"/>
              <a:gd name="T39" fmla="*/ 465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87" h="820">
                <a:moveTo>
                  <a:pt x="332" y="465"/>
                </a:moveTo>
                <a:lnTo>
                  <a:pt x="332" y="465"/>
                </a:lnTo>
                <a:cubicBezTo>
                  <a:pt x="177" y="465"/>
                  <a:pt x="177" y="465"/>
                  <a:pt x="177" y="465"/>
                </a:cubicBezTo>
                <a:cubicBezTo>
                  <a:pt x="88" y="553"/>
                  <a:pt x="88" y="553"/>
                  <a:pt x="88" y="553"/>
                </a:cubicBezTo>
                <a:cubicBezTo>
                  <a:pt x="0" y="553"/>
                  <a:pt x="0" y="553"/>
                  <a:pt x="0" y="553"/>
                </a:cubicBezTo>
                <a:cubicBezTo>
                  <a:pt x="66" y="420"/>
                  <a:pt x="66" y="420"/>
                  <a:pt x="66" y="420"/>
                </a:cubicBezTo>
                <a:cubicBezTo>
                  <a:pt x="0" y="266"/>
                  <a:pt x="0" y="266"/>
                  <a:pt x="0" y="266"/>
                </a:cubicBezTo>
                <a:cubicBezTo>
                  <a:pt x="88" y="266"/>
                  <a:pt x="88" y="266"/>
                  <a:pt x="88" y="266"/>
                </a:cubicBezTo>
                <a:cubicBezTo>
                  <a:pt x="177" y="354"/>
                  <a:pt x="177" y="354"/>
                  <a:pt x="177" y="354"/>
                </a:cubicBezTo>
                <a:cubicBezTo>
                  <a:pt x="332" y="354"/>
                  <a:pt x="332" y="354"/>
                  <a:pt x="332" y="354"/>
                </a:cubicBezTo>
                <a:cubicBezTo>
                  <a:pt x="221" y="0"/>
                  <a:pt x="221" y="0"/>
                  <a:pt x="221" y="0"/>
                </a:cubicBezTo>
                <a:cubicBezTo>
                  <a:pt x="310" y="0"/>
                  <a:pt x="310" y="0"/>
                  <a:pt x="310" y="0"/>
                </a:cubicBezTo>
                <a:cubicBezTo>
                  <a:pt x="510" y="354"/>
                  <a:pt x="510" y="354"/>
                  <a:pt x="510" y="354"/>
                </a:cubicBezTo>
                <a:cubicBezTo>
                  <a:pt x="753" y="354"/>
                  <a:pt x="753" y="354"/>
                  <a:pt x="753" y="354"/>
                </a:cubicBezTo>
                <a:cubicBezTo>
                  <a:pt x="753" y="354"/>
                  <a:pt x="886" y="354"/>
                  <a:pt x="886" y="420"/>
                </a:cubicBezTo>
                <a:cubicBezTo>
                  <a:pt x="886" y="465"/>
                  <a:pt x="753" y="465"/>
                  <a:pt x="753" y="465"/>
                </a:cubicBezTo>
                <a:cubicBezTo>
                  <a:pt x="510" y="465"/>
                  <a:pt x="510" y="465"/>
                  <a:pt x="510" y="465"/>
                </a:cubicBezTo>
                <a:cubicBezTo>
                  <a:pt x="310" y="819"/>
                  <a:pt x="310" y="819"/>
                  <a:pt x="310" y="819"/>
                </a:cubicBezTo>
                <a:cubicBezTo>
                  <a:pt x="221" y="819"/>
                  <a:pt x="221" y="819"/>
                  <a:pt x="221" y="819"/>
                </a:cubicBezTo>
                <a:lnTo>
                  <a:pt x="332" y="465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6" name="Freeform 11"/>
          <p:cNvSpPr>
            <a:spLocks noChangeArrowheads="1"/>
          </p:cNvSpPr>
          <p:nvPr/>
        </p:nvSpPr>
        <p:spPr bwMode="auto">
          <a:xfrm>
            <a:off x="4458416" y="1245989"/>
            <a:ext cx="272511" cy="272547"/>
          </a:xfrm>
          <a:custGeom>
            <a:avLst/>
            <a:gdLst>
              <a:gd name="T0" fmla="*/ 820 w 821"/>
              <a:gd name="T1" fmla="*/ 398 h 820"/>
              <a:gd name="T2" fmla="*/ 820 w 821"/>
              <a:gd name="T3" fmla="*/ 398 h 820"/>
              <a:gd name="T4" fmla="*/ 399 w 821"/>
              <a:gd name="T5" fmla="*/ 819 h 820"/>
              <a:gd name="T6" fmla="*/ 0 w 821"/>
              <a:gd name="T7" fmla="*/ 420 h 820"/>
              <a:gd name="T8" fmla="*/ 399 w 821"/>
              <a:gd name="T9" fmla="*/ 0 h 820"/>
              <a:gd name="T10" fmla="*/ 820 w 821"/>
              <a:gd name="T11" fmla="*/ 398 h 820"/>
              <a:gd name="T12" fmla="*/ 155 w 821"/>
              <a:gd name="T13" fmla="*/ 420 h 820"/>
              <a:gd name="T14" fmla="*/ 155 w 821"/>
              <a:gd name="T15" fmla="*/ 420 h 820"/>
              <a:gd name="T16" fmla="*/ 177 w 821"/>
              <a:gd name="T17" fmla="*/ 310 h 820"/>
              <a:gd name="T18" fmla="*/ 89 w 821"/>
              <a:gd name="T19" fmla="*/ 243 h 820"/>
              <a:gd name="T20" fmla="*/ 44 w 821"/>
              <a:gd name="T21" fmla="*/ 420 h 820"/>
              <a:gd name="T22" fmla="*/ 89 w 821"/>
              <a:gd name="T23" fmla="*/ 575 h 820"/>
              <a:gd name="T24" fmla="*/ 177 w 821"/>
              <a:gd name="T25" fmla="*/ 532 h 820"/>
              <a:gd name="T26" fmla="*/ 155 w 821"/>
              <a:gd name="T27" fmla="*/ 420 h 820"/>
              <a:gd name="T28" fmla="*/ 598 w 821"/>
              <a:gd name="T29" fmla="*/ 420 h 820"/>
              <a:gd name="T30" fmla="*/ 598 w 821"/>
              <a:gd name="T31" fmla="*/ 420 h 820"/>
              <a:gd name="T32" fmla="*/ 399 w 821"/>
              <a:gd name="T33" fmla="*/ 221 h 820"/>
              <a:gd name="T34" fmla="*/ 199 w 821"/>
              <a:gd name="T35" fmla="*/ 420 h 820"/>
              <a:gd name="T36" fmla="*/ 399 w 821"/>
              <a:gd name="T37" fmla="*/ 597 h 820"/>
              <a:gd name="T38" fmla="*/ 598 w 821"/>
              <a:gd name="T39" fmla="*/ 420 h 820"/>
              <a:gd name="T40" fmla="*/ 244 w 821"/>
              <a:gd name="T41" fmla="*/ 88 h 820"/>
              <a:gd name="T42" fmla="*/ 244 w 821"/>
              <a:gd name="T43" fmla="*/ 88 h 820"/>
              <a:gd name="T44" fmla="*/ 288 w 821"/>
              <a:gd name="T45" fmla="*/ 199 h 820"/>
              <a:gd name="T46" fmla="*/ 399 w 821"/>
              <a:gd name="T47" fmla="*/ 154 h 820"/>
              <a:gd name="T48" fmla="*/ 510 w 821"/>
              <a:gd name="T49" fmla="*/ 199 h 820"/>
              <a:gd name="T50" fmla="*/ 576 w 821"/>
              <a:gd name="T51" fmla="*/ 88 h 820"/>
              <a:gd name="T52" fmla="*/ 399 w 821"/>
              <a:gd name="T53" fmla="*/ 66 h 820"/>
              <a:gd name="T54" fmla="*/ 244 w 821"/>
              <a:gd name="T55" fmla="*/ 88 h 820"/>
              <a:gd name="T56" fmla="*/ 576 w 821"/>
              <a:gd name="T57" fmla="*/ 731 h 820"/>
              <a:gd name="T58" fmla="*/ 576 w 821"/>
              <a:gd name="T59" fmla="*/ 731 h 820"/>
              <a:gd name="T60" fmla="*/ 510 w 821"/>
              <a:gd name="T61" fmla="*/ 642 h 820"/>
              <a:gd name="T62" fmla="*/ 399 w 821"/>
              <a:gd name="T63" fmla="*/ 664 h 820"/>
              <a:gd name="T64" fmla="*/ 288 w 821"/>
              <a:gd name="T65" fmla="*/ 642 h 820"/>
              <a:gd name="T66" fmla="*/ 244 w 821"/>
              <a:gd name="T67" fmla="*/ 731 h 820"/>
              <a:gd name="T68" fmla="*/ 399 w 821"/>
              <a:gd name="T69" fmla="*/ 775 h 820"/>
              <a:gd name="T70" fmla="*/ 576 w 821"/>
              <a:gd name="T71" fmla="*/ 731 h 820"/>
              <a:gd name="T72" fmla="*/ 709 w 821"/>
              <a:gd name="T73" fmla="*/ 575 h 820"/>
              <a:gd name="T74" fmla="*/ 709 w 821"/>
              <a:gd name="T75" fmla="*/ 575 h 820"/>
              <a:gd name="T76" fmla="*/ 753 w 821"/>
              <a:gd name="T77" fmla="*/ 398 h 820"/>
              <a:gd name="T78" fmla="*/ 709 w 821"/>
              <a:gd name="T79" fmla="*/ 243 h 820"/>
              <a:gd name="T80" fmla="*/ 620 w 821"/>
              <a:gd name="T81" fmla="*/ 310 h 820"/>
              <a:gd name="T82" fmla="*/ 642 w 821"/>
              <a:gd name="T83" fmla="*/ 420 h 820"/>
              <a:gd name="T84" fmla="*/ 620 w 821"/>
              <a:gd name="T85" fmla="*/ 532 h 820"/>
              <a:gd name="T86" fmla="*/ 709 w 821"/>
              <a:gd name="T87" fmla="*/ 575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1" h="820">
                <a:moveTo>
                  <a:pt x="820" y="398"/>
                </a:moveTo>
                <a:lnTo>
                  <a:pt x="820" y="398"/>
                </a:lnTo>
                <a:cubicBezTo>
                  <a:pt x="820" y="642"/>
                  <a:pt x="642" y="819"/>
                  <a:pt x="399" y="819"/>
                </a:cubicBezTo>
                <a:cubicBezTo>
                  <a:pt x="177" y="819"/>
                  <a:pt x="0" y="642"/>
                  <a:pt x="0" y="420"/>
                </a:cubicBezTo>
                <a:cubicBezTo>
                  <a:pt x="0" y="199"/>
                  <a:pt x="177" y="0"/>
                  <a:pt x="399" y="0"/>
                </a:cubicBezTo>
                <a:cubicBezTo>
                  <a:pt x="620" y="0"/>
                  <a:pt x="798" y="177"/>
                  <a:pt x="820" y="398"/>
                </a:cubicBezTo>
                <a:close/>
                <a:moveTo>
                  <a:pt x="155" y="420"/>
                </a:moveTo>
                <a:lnTo>
                  <a:pt x="155" y="420"/>
                </a:lnTo>
                <a:cubicBezTo>
                  <a:pt x="155" y="376"/>
                  <a:pt x="155" y="332"/>
                  <a:pt x="177" y="310"/>
                </a:cubicBezTo>
                <a:cubicBezTo>
                  <a:pt x="89" y="243"/>
                  <a:pt x="89" y="243"/>
                  <a:pt x="89" y="243"/>
                </a:cubicBezTo>
                <a:cubicBezTo>
                  <a:pt x="67" y="310"/>
                  <a:pt x="44" y="354"/>
                  <a:pt x="44" y="420"/>
                </a:cubicBezTo>
                <a:cubicBezTo>
                  <a:pt x="44" y="465"/>
                  <a:pt x="67" y="532"/>
                  <a:pt x="89" y="575"/>
                </a:cubicBezTo>
                <a:cubicBezTo>
                  <a:pt x="177" y="532"/>
                  <a:pt x="177" y="532"/>
                  <a:pt x="177" y="532"/>
                </a:cubicBezTo>
                <a:cubicBezTo>
                  <a:pt x="155" y="487"/>
                  <a:pt x="155" y="443"/>
                  <a:pt x="155" y="420"/>
                </a:cubicBezTo>
                <a:close/>
                <a:moveTo>
                  <a:pt x="598" y="420"/>
                </a:moveTo>
                <a:lnTo>
                  <a:pt x="598" y="420"/>
                </a:lnTo>
                <a:cubicBezTo>
                  <a:pt x="598" y="310"/>
                  <a:pt x="510" y="221"/>
                  <a:pt x="399" y="221"/>
                </a:cubicBezTo>
                <a:cubicBezTo>
                  <a:pt x="288" y="221"/>
                  <a:pt x="199" y="310"/>
                  <a:pt x="199" y="420"/>
                </a:cubicBezTo>
                <a:cubicBezTo>
                  <a:pt x="199" y="532"/>
                  <a:pt x="288" y="597"/>
                  <a:pt x="399" y="597"/>
                </a:cubicBezTo>
                <a:cubicBezTo>
                  <a:pt x="510" y="597"/>
                  <a:pt x="598" y="532"/>
                  <a:pt x="598" y="420"/>
                </a:cubicBezTo>
                <a:close/>
                <a:moveTo>
                  <a:pt x="244" y="88"/>
                </a:moveTo>
                <a:lnTo>
                  <a:pt x="244" y="88"/>
                </a:lnTo>
                <a:cubicBezTo>
                  <a:pt x="288" y="199"/>
                  <a:pt x="288" y="199"/>
                  <a:pt x="288" y="199"/>
                </a:cubicBezTo>
                <a:cubicBezTo>
                  <a:pt x="333" y="177"/>
                  <a:pt x="355" y="154"/>
                  <a:pt x="399" y="154"/>
                </a:cubicBezTo>
                <a:cubicBezTo>
                  <a:pt x="443" y="154"/>
                  <a:pt x="487" y="177"/>
                  <a:pt x="510" y="199"/>
                </a:cubicBezTo>
                <a:cubicBezTo>
                  <a:pt x="576" y="88"/>
                  <a:pt x="576" y="88"/>
                  <a:pt x="576" y="88"/>
                </a:cubicBezTo>
                <a:cubicBezTo>
                  <a:pt x="510" y="66"/>
                  <a:pt x="465" y="66"/>
                  <a:pt x="399" y="66"/>
                </a:cubicBezTo>
                <a:cubicBezTo>
                  <a:pt x="333" y="66"/>
                  <a:pt x="288" y="66"/>
                  <a:pt x="244" y="88"/>
                </a:cubicBezTo>
                <a:close/>
                <a:moveTo>
                  <a:pt x="576" y="731"/>
                </a:moveTo>
                <a:lnTo>
                  <a:pt x="576" y="731"/>
                </a:lnTo>
                <a:cubicBezTo>
                  <a:pt x="510" y="642"/>
                  <a:pt x="510" y="642"/>
                  <a:pt x="510" y="642"/>
                </a:cubicBezTo>
                <a:cubicBezTo>
                  <a:pt x="487" y="642"/>
                  <a:pt x="443" y="664"/>
                  <a:pt x="399" y="664"/>
                </a:cubicBezTo>
                <a:cubicBezTo>
                  <a:pt x="355" y="664"/>
                  <a:pt x="333" y="642"/>
                  <a:pt x="288" y="642"/>
                </a:cubicBezTo>
                <a:cubicBezTo>
                  <a:pt x="244" y="731"/>
                  <a:pt x="244" y="731"/>
                  <a:pt x="244" y="731"/>
                </a:cubicBezTo>
                <a:cubicBezTo>
                  <a:pt x="288" y="753"/>
                  <a:pt x="355" y="775"/>
                  <a:pt x="399" y="775"/>
                </a:cubicBezTo>
                <a:cubicBezTo>
                  <a:pt x="465" y="775"/>
                  <a:pt x="510" y="753"/>
                  <a:pt x="576" y="731"/>
                </a:cubicBezTo>
                <a:close/>
                <a:moveTo>
                  <a:pt x="709" y="575"/>
                </a:moveTo>
                <a:lnTo>
                  <a:pt x="709" y="575"/>
                </a:lnTo>
                <a:cubicBezTo>
                  <a:pt x="753" y="532"/>
                  <a:pt x="753" y="465"/>
                  <a:pt x="753" y="398"/>
                </a:cubicBezTo>
                <a:cubicBezTo>
                  <a:pt x="753" y="354"/>
                  <a:pt x="731" y="288"/>
                  <a:pt x="709" y="243"/>
                </a:cubicBezTo>
                <a:cubicBezTo>
                  <a:pt x="620" y="310"/>
                  <a:pt x="620" y="310"/>
                  <a:pt x="620" y="310"/>
                </a:cubicBezTo>
                <a:cubicBezTo>
                  <a:pt x="642" y="332"/>
                  <a:pt x="642" y="376"/>
                  <a:pt x="642" y="420"/>
                </a:cubicBezTo>
                <a:cubicBezTo>
                  <a:pt x="642" y="443"/>
                  <a:pt x="642" y="487"/>
                  <a:pt x="620" y="532"/>
                </a:cubicBezTo>
                <a:lnTo>
                  <a:pt x="709" y="57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7" name="Freeform 12"/>
          <p:cNvSpPr>
            <a:spLocks noChangeArrowheads="1"/>
          </p:cNvSpPr>
          <p:nvPr/>
        </p:nvSpPr>
        <p:spPr bwMode="auto">
          <a:xfrm>
            <a:off x="4846726" y="1245989"/>
            <a:ext cx="265186" cy="272547"/>
          </a:xfrm>
          <a:custGeom>
            <a:avLst/>
            <a:gdLst>
              <a:gd name="T0" fmla="*/ 797 w 798"/>
              <a:gd name="T1" fmla="*/ 332 h 820"/>
              <a:gd name="T2" fmla="*/ 797 w 798"/>
              <a:gd name="T3" fmla="*/ 332 h 820"/>
              <a:gd name="T4" fmla="*/ 509 w 798"/>
              <a:gd name="T5" fmla="*/ 642 h 820"/>
              <a:gd name="T6" fmla="*/ 266 w 798"/>
              <a:gd name="T7" fmla="*/ 819 h 820"/>
              <a:gd name="T8" fmla="*/ 0 w 798"/>
              <a:gd name="T9" fmla="*/ 553 h 820"/>
              <a:gd name="T10" fmla="*/ 155 w 798"/>
              <a:gd name="T11" fmla="*/ 310 h 820"/>
              <a:gd name="T12" fmla="*/ 487 w 798"/>
              <a:gd name="T13" fmla="*/ 0 h 820"/>
              <a:gd name="T14" fmla="*/ 797 w 798"/>
              <a:gd name="T15" fmla="*/ 332 h 820"/>
              <a:gd name="T16" fmla="*/ 0 w 798"/>
              <a:gd name="T17" fmla="*/ 110 h 820"/>
              <a:gd name="T18" fmla="*/ 0 w 798"/>
              <a:gd name="T19" fmla="*/ 110 h 820"/>
              <a:gd name="T20" fmla="*/ 88 w 798"/>
              <a:gd name="T21" fmla="*/ 22 h 820"/>
              <a:gd name="T22" fmla="*/ 177 w 798"/>
              <a:gd name="T23" fmla="*/ 110 h 820"/>
              <a:gd name="T24" fmla="*/ 88 w 798"/>
              <a:gd name="T25" fmla="*/ 199 h 820"/>
              <a:gd name="T26" fmla="*/ 0 w 798"/>
              <a:gd name="T27" fmla="*/ 110 h 820"/>
              <a:gd name="T28" fmla="*/ 22 w 798"/>
              <a:gd name="T29" fmla="*/ 110 h 820"/>
              <a:gd name="T30" fmla="*/ 22 w 798"/>
              <a:gd name="T31" fmla="*/ 110 h 820"/>
              <a:gd name="T32" fmla="*/ 88 w 798"/>
              <a:gd name="T33" fmla="*/ 154 h 820"/>
              <a:gd name="T34" fmla="*/ 133 w 798"/>
              <a:gd name="T35" fmla="*/ 110 h 820"/>
              <a:gd name="T36" fmla="*/ 88 w 798"/>
              <a:gd name="T37" fmla="*/ 44 h 820"/>
              <a:gd name="T38" fmla="*/ 22 w 798"/>
              <a:gd name="T39" fmla="*/ 110 h 820"/>
              <a:gd name="T40" fmla="*/ 421 w 798"/>
              <a:gd name="T41" fmla="*/ 642 h 820"/>
              <a:gd name="T42" fmla="*/ 421 w 798"/>
              <a:gd name="T43" fmla="*/ 642 h 820"/>
              <a:gd name="T44" fmla="*/ 177 w 798"/>
              <a:gd name="T45" fmla="*/ 398 h 820"/>
              <a:gd name="T46" fmla="*/ 88 w 798"/>
              <a:gd name="T47" fmla="*/ 553 h 820"/>
              <a:gd name="T48" fmla="*/ 266 w 798"/>
              <a:gd name="T49" fmla="*/ 731 h 820"/>
              <a:gd name="T50" fmla="*/ 421 w 798"/>
              <a:gd name="T51" fmla="*/ 642 h 820"/>
              <a:gd name="T52" fmla="*/ 709 w 798"/>
              <a:gd name="T53" fmla="*/ 332 h 820"/>
              <a:gd name="T54" fmla="*/ 709 w 798"/>
              <a:gd name="T55" fmla="*/ 332 h 820"/>
              <a:gd name="T56" fmla="*/ 487 w 798"/>
              <a:gd name="T57" fmla="*/ 110 h 820"/>
              <a:gd name="T58" fmla="*/ 266 w 798"/>
              <a:gd name="T59" fmla="*/ 288 h 820"/>
              <a:gd name="T60" fmla="*/ 531 w 798"/>
              <a:gd name="T61" fmla="*/ 553 h 820"/>
              <a:gd name="T62" fmla="*/ 709 w 798"/>
              <a:gd name="T63" fmla="*/ 332 h 820"/>
              <a:gd name="T64" fmla="*/ 443 w 798"/>
              <a:gd name="T65" fmla="*/ 553 h 820"/>
              <a:gd name="T66" fmla="*/ 443 w 798"/>
              <a:gd name="T67" fmla="*/ 553 h 820"/>
              <a:gd name="T68" fmla="*/ 266 w 798"/>
              <a:gd name="T69" fmla="*/ 376 h 820"/>
              <a:gd name="T70" fmla="*/ 443 w 798"/>
              <a:gd name="T71" fmla="*/ 553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98" h="820">
                <a:moveTo>
                  <a:pt x="797" y="332"/>
                </a:moveTo>
                <a:lnTo>
                  <a:pt x="797" y="332"/>
                </a:lnTo>
                <a:cubicBezTo>
                  <a:pt x="797" y="487"/>
                  <a:pt x="687" y="642"/>
                  <a:pt x="509" y="642"/>
                </a:cubicBezTo>
                <a:cubicBezTo>
                  <a:pt x="465" y="753"/>
                  <a:pt x="376" y="819"/>
                  <a:pt x="266" y="819"/>
                </a:cubicBezTo>
                <a:cubicBezTo>
                  <a:pt x="110" y="819"/>
                  <a:pt x="0" y="709"/>
                  <a:pt x="0" y="553"/>
                </a:cubicBezTo>
                <a:cubicBezTo>
                  <a:pt x="0" y="443"/>
                  <a:pt x="66" y="332"/>
                  <a:pt x="155" y="310"/>
                </a:cubicBezTo>
                <a:cubicBezTo>
                  <a:pt x="177" y="132"/>
                  <a:pt x="310" y="0"/>
                  <a:pt x="487" y="0"/>
                </a:cubicBezTo>
                <a:cubicBezTo>
                  <a:pt x="665" y="0"/>
                  <a:pt x="797" y="154"/>
                  <a:pt x="797" y="332"/>
                </a:cubicBezTo>
                <a:close/>
                <a:moveTo>
                  <a:pt x="0" y="110"/>
                </a:moveTo>
                <a:lnTo>
                  <a:pt x="0" y="110"/>
                </a:lnTo>
                <a:cubicBezTo>
                  <a:pt x="0" y="44"/>
                  <a:pt x="22" y="22"/>
                  <a:pt x="88" y="22"/>
                </a:cubicBezTo>
                <a:cubicBezTo>
                  <a:pt x="133" y="22"/>
                  <a:pt x="177" y="44"/>
                  <a:pt x="177" y="110"/>
                </a:cubicBezTo>
                <a:cubicBezTo>
                  <a:pt x="177" y="154"/>
                  <a:pt x="133" y="199"/>
                  <a:pt x="88" y="199"/>
                </a:cubicBezTo>
                <a:cubicBezTo>
                  <a:pt x="22" y="199"/>
                  <a:pt x="0" y="154"/>
                  <a:pt x="0" y="110"/>
                </a:cubicBezTo>
                <a:close/>
                <a:moveTo>
                  <a:pt x="22" y="110"/>
                </a:moveTo>
                <a:lnTo>
                  <a:pt x="22" y="110"/>
                </a:lnTo>
                <a:cubicBezTo>
                  <a:pt x="22" y="132"/>
                  <a:pt x="66" y="154"/>
                  <a:pt x="88" y="154"/>
                </a:cubicBezTo>
                <a:cubicBezTo>
                  <a:pt x="110" y="154"/>
                  <a:pt x="133" y="132"/>
                  <a:pt x="133" y="110"/>
                </a:cubicBezTo>
                <a:cubicBezTo>
                  <a:pt x="133" y="66"/>
                  <a:pt x="110" y="44"/>
                  <a:pt x="88" y="44"/>
                </a:cubicBezTo>
                <a:cubicBezTo>
                  <a:pt x="66" y="44"/>
                  <a:pt x="22" y="66"/>
                  <a:pt x="22" y="110"/>
                </a:cubicBezTo>
                <a:close/>
                <a:moveTo>
                  <a:pt x="421" y="642"/>
                </a:moveTo>
                <a:lnTo>
                  <a:pt x="421" y="642"/>
                </a:lnTo>
                <a:cubicBezTo>
                  <a:pt x="287" y="620"/>
                  <a:pt x="199" y="509"/>
                  <a:pt x="177" y="398"/>
                </a:cubicBezTo>
                <a:cubicBezTo>
                  <a:pt x="110" y="420"/>
                  <a:pt x="88" y="487"/>
                  <a:pt x="88" y="553"/>
                </a:cubicBezTo>
                <a:cubicBezTo>
                  <a:pt x="88" y="642"/>
                  <a:pt x="155" y="731"/>
                  <a:pt x="266" y="731"/>
                </a:cubicBezTo>
                <a:cubicBezTo>
                  <a:pt x="332" y="731"/>
                  <a:pt x="376" y="686"/>
                  <a:pt x="421" y="642"/>
                </a:cubicBezTo>
                <a:close/>
                <a:moveTo>
                  <a:pt x="709" y="332"/>
                </a:moveTo>
                <a:lnTo>
                  <a:pt x="709" y="332"/>
                </a:lnTo>
                <a:cubicBezTo>
                  <a:pt x="709" y="199"/>
                  <a:pt x="598" y="110"/>
                  <a:pt x="487" y="110"/>
                </a:cubicBezTo>
                <a:cubicBezTo>
                  <a:pt x="376" y="110"/>
                  <a:pt x="287" y="177"/>
                  <a:pt x="266" y="288"/>
                </a:cubicBezTo>
                <a:cubicBezTo>
                  <a:pt x="399" y="288"/>
                  <a:pt x="531" y="398"/>
                  <a:pt x="531" y="553"/>
                </a:cubicBezTo>
                <a:cubicBezTo>
                  <a:pt x="642" y="532"/>
                  <a:pt x="709" y="443"/>
                  <a:pt x="709" y="332"/>
                </a:cubicBezTo>
                <a:close/>
                <a:moveTo>
                  <a:pt x="443" y="553"/>
                </a:moveTo>
                <a:lnTo>
                  <a:pt x="443" y="553"/>
                </a:lnTo>
                <a:cubicBezTo>
                  <a:pt x="443" y="443"/>
                  <a:pt x="354" y="376"/>
                  <a:pt x="266" y="376"/>
                </a:cubicBezTo>
                <a:cubicBezTo>
                  <a:pt x="287" y="465"/>
                  <a:pt x="354" y="532"/>
                  <a:pt x="443" y="553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8" name="Freeform 13"/>
          <p:cNvSpPr>
            <a:spLocks noChangeArrowheads="1"/>
          </p:cNvSpPr>
          <p:nvPr/>
        </p:nvSpPr>
        <p:spPr bwMode="auto">
          <a:xfrm>
            <a:off x="5227710" y="1266825"/>
            <a:ext cx="294489" cy="169976"/>
          </a:xfrm>
          <a:custGeom>
            <a:avLst/>
            <a:gdLst>
              <a:gd name="T0" fmla="*/ 887 w 888"/>
              <a:gd name="T1" fmla="*/ 266 h 511"/>
              <a:gd name="T2" fmla="*/ 887 w 888"/>
              <a:gd name="T3" fmla="*/ 266 h 511"/>
              <a:gd name="T4" fmla="*/ 443 w 888"/>
              <a:gd name="T5" fmla="*/ 510 h 511"/>
              <a:gd name="T6" fmla="*/ 0 w 888"/>
              <a:gd name="T7" fmla="*/ 266 h 511"/>
              <a:gd name="T8" fmla="*/ 443 w 888"/>
              <a:gd name="T9" fmla="*/ 0 h 511"/>
              <a:gd name="T10" fmla="*/ 887 w 888"/>
              <a:gd name="T11" fmla="*/ 266 h 511"/>
              <a:gd name="T12" fmla="*/ 643 w 888"/>
              <a:gd name="T13" fmla="*/ 266 h 511"/>
              <a:gd name="T14" fmla="*/ 643 w 888"/>
              <a:gd name="T15" fmla="*/ 266 h 511"/>
              <a:gd name="T16" fmla="*/ 443 w 888"/>
              <a:gd name="T17" fmla="*/ 67 h 511"/>
              <a:gd name="T18" fmla="*/ 244 w 888"/>
              <a:gd name="T19" fmla="*/ 266 h 511"/>
              <a:gd name="T20" fmla="*/ 443 w 888"/>
              <a:gd name="T21" fmla="*/ 443 h 511"/>
              <a:gd name="T22" fmla="*/ 643 w 888"/>
              <a:gd name="T23" fmla="*/ 266 h 511"/>
              <a:gd name="T24" fmla="*/ 554 w 888"/>
              <a:gd name="T25" fmla="*/ 266 h 511"/>
              <a:gd name="T26" fmla="*/ 554 w 888"/>
              <a:gd name="T27" fmla="*/ 266 h 511"/>
              <a:gd name="T28" fmla="*/ 443 w 888"/>
              <a:gd name="T29" fmla="*/ 355 h 511"/>
              <a:gd name="T30" fmla="*/ 355 w 888"/>
              <a:gd name="T31" fmla="*/ 266 h 511"/>
              <a:gd name="T32" fmla="*/ 443 w 888"/>
              <a:gd name="T33" fmla="*/ 156 h 511"/>
              <a:gd name="T34" fmla="*/ 443 w 888"/>
              <a:gd name="T35" fmla="*/ 266 h 511"/>
              <a:gd name="T36" fmla="*/ 554 w 888"/>
              <a:gd name="T37" fmla="*/ 266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88" h="511">
                <a:moveTo>
                  <a:pt x="887" y="266"/>
                </a:moveTo>
                <a:lnTo>
                  <a:pt x="887" y="266"/>
                </a:lnTo>
                <a:cubicBezTo>
                  <a:pt x="887" y="289"/>
                  <a:pt x="754" y="510"/>
                  <a:pt x="443" y="510"/>
                </a:cubicBezTo>
                <a:cubicBezTo>
                  <a:pt x="155" y="510"/>
                  <a:pt x="0" y="289"/>
                  <a:pt x="0" y="266"/>
                </a:cubicBezTo>
                <a:cubicBezTo>
                  <a:pt x="0" y="222"/>
                  <a:pt x="155" y="0"/>
                  <a:pt x="443" y="0"/>
                </a:cubicBezTo>
                <a:cubicBezTo>
                  <a:pt x="754" y="0"/>
                  <a:pt x="887" y="222"/>
                  <a:pt x="887" y="266"/>
                </a:cubicBezTo>
                <a:close/>
                <a:moveTo>
                  <a:pt x="643" y="266"/>
                </a:moveTo>
                <a:lnTo>
                  <a:pt x="643" y="266"/>
                </a:lnTo>
                <a:cubicBezTo>
                  <a:pt x="643" y="156"/>
                  <a:pt x="554" y="67"/>
                  <a:pt x="443" y="67"/>
                </a:cubicBezTo>
                <a:cubicBezTo>
                  <a:pt x="333" y="67"/>
                  <a:pt x="244" y="156"/>
                  <a:pt x="244" y="266"/>
                </a:cubicBezTo>
                <a:cubicBezTo>
                  <a:pt x="244" y="355"/>
                  <a:pt x="333" y="443"/>
                  <a:pt x="443" y="443"/>
                </a:cubicBezTo>
                <a:cubicBezTo>
                  <a:pt x="554" y="443"/>
                  <a:pt x="643" y="355"/>
                  <a:pt x="643" y="266"/>
                </a:cubicBezTo>
                <a:close/>
                <a:moveTo>
                  <a:pt x="554" y="266"/>
                </a:moveTo>
                <a:lnTo>
                  <a:pt x="554" y="266"/>
                </a:lnTo>
                <a:cubicBezTo>
                  <a:pt x="554" y="311"/>
                  <a:pt x="510" y="355"/>
                  <a:pt x="443" y="355"/>
                </a:cubicBezTo>
                <a:cubicBezTo>
                  <a:pt x="399" y="355"/>
                  <a:pt x="355" y="311"/>
                  <a:pt x="355" y="266"/>
                </a:cubicBezTo>
                <a:cubicBezTo>
                  <a:pt x="355" y="200"/>
                  <a:pt x="399" y="156"/>
                  <a:pt x="443" y="156"/>
                </a:cubicBezTo>
                <a:cubicBezTo>
                  <a:pt x="488" y="156"/>
                  <a:pt x="443" y="244"/>
                  <a:pt x="443" y="266"/>
                </a:cubicBezTo>
                <a:cubicBezTo>
                  <a:pt x="465" y="266"/>
                  <a:pt x="554" y="244"/>
                  <a:pt x="554" y="266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9" name="Freeform 14"/>
          <p:cNvSpPr>
            <a:spLocks noChangeArrowheads="1"/>
          </p:cNvSpPr>
          <p:nvPr/>
        </p:nvSpPr>
        <p:spPr bwMode="auto">
          <a:xfrm>
            <a:off x="5637998" y="1248966"/>
            <a:ext cx="294489" cy="265221"/>
          </a:xfrm>
          <a:custGeom>
            <a:avLst/>
            <a:gdLst>
              <a:gd name="T0" fmla="*/ 710 w 888"/>
              <a:gd name="T1" fmla="*/ 687 h 798"/>
              <a:gd name="T2" fmla="*/ 710 w 888"/>
              <a:gd name="T3" fmla="*/ 687 h 798"/>
              <a:gd name="T4" fmla="*/ 710 w 888"/>
              <a:gd name="T5" fmla="*/ 797 h 798"/>
              <a:gd name="T6" fmla="*/ 0 w 888"/>
              <a:gd name="T7" fmla="*/ 797 h 798"/>
              <a:gd name="T8" fmla="*/ 0 w 888"/>
              <a:gd name="T9" fmla="*/ 620 h 798"/>
              <a:gd name="T10" fmla="*/ 89 w 888"/>
              <a:gd name="T11" fmla="*/ 598 h 798"/>
              <a:gd name="T12" fmla="*/ 222 w 888"/>
              <a:gd name="T13" fmla="*/ 443 h 798"/>
              <a:gd name="T14" fmla="*/ 178 w 888"/>
              <a:gd name="T15" fmla="*/ 332 h 798"/>
              <a:gd name="T16" fmla="*/ 134 w 888"/>
              <a:gd name="T17" fmla="*/ 266 h 798"/>
              <a:gd name="T18" fmla="*/ 156 w 888"/>
              <a:gd name="T19" fmla="*/ 221 h 798"/>
              <a:gd name="T20" fmla="*/ 134 w 888"/>
              <a:gd name="T21" fmla="*/ 155 h 798"/>
              <a:gd name="T22" fmla="*/ 311 w 888"/>
              <a:gd name="T23" fmla="*/ 0 h 798"/>
              <a:gd name="T24" fmla="*/ 488 w 888"/>
              <a:gd name="T25" fmla="*/ 155 h 798"/>
              <a:gd name="T26" fmla="*/ 488 w 888"/>
              <a:gd name="T27" fmla="*/ 221 h 798"/>
              <a:gd name="T28" fmla="*/ 510 w 888"/>
              <a:gd name="T29" fmla="*/ 266 h 798"/>
              <a:gd name="T30" fmla="*/ 466 w 888"/>
              <a:gd name="T31" fmla="*/ 332 h 798"/>
              <a:gd name="T32" fmla="*/ 422 w 888"/>
              <a:gd name="T33" fmla="*/ 443 h 798"/>
              <a:gd name="T34" fmla="*/ 554 w 888"/>
              <a:gd name="T35" fmla="*/ 598 h 798"/>
              <a:gd name="T36" fmla="*/ 710 w 888"/>
              <a:gd name="T37" fmla="*/ 687 h 798"/>
              <a:gd name="T38" fmla="*/ 887 w 888"/>
              <a:gd name="T39" fmla="*/ 354 h 798"/>
              <a:gd name="T40" fmla="*/ 887 w 888"/>
              <a:gd name="T41" fmla="*/ 354 h 798"/>
              <a:gd name="T42" fmla="*/ 887 w 888"/>
              <a:gd name="T43" fmla="*/ 443 h 798"/>
              <a:gd name="T44" fmla="*/ 754 w 888"/>
              <a:gd name="T45" fmla="*/ 443 h 798"/>
              <a:gd name="T46" fmla="*/ 754 w 888"/>
              <a:gd name="T47" fmla="*/ 575 h 798"/>
              <a:gd name="T48" fmla="*/ 666 w 888"/>
              <a:gd name="T49" fmla="*/ 575 h 798"/>
              <a:gd name="T50" fmla="*/ 666 w 888"/>
              <a:gd name="T51" fmla="*/ 443 h 798"/>
              <a:gd name="T52" fmla="*/ 532 w 888"/>
              <a:gd name="T53" fmla="*/ 443 h 798"/>
              <a:gd name="T54" fmla="*/ 532 w 888"/>
              <a:gd name="T55" fmla="*/ 354 h 798"/>
              <a:gd name="T56" fmla="*/ 666 w 888"/>
              <a:gd name="T57" fmla="*/ 354 h 798"/>
              <a:gd name="T58" fmla="*/ 666 w 888"/>
              <a:gd name="T59" fmla="*/ 221 h 798"/>
              <a:gd name="T60" fmla="*/ 754 w 888"/>
              <a:gd name="T61" fmla="*/ 221 h 798"/>
              <a:gd name="T62" fmla="*/ 754 w 888"/>
              <a:gd name="T63" fmla="*/ 354 h 798"/>
              <a:gd name="T64" fmla="*/ 887 w 888"/>
              <a:gd name="T65" fmla="*/ 354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8" h="798">
                <a:moveTo>
                  <a:pt x="710" y="687"/>
                </a:moveTo>
                <a:lnTo>
                  <a:pt x="710" y="687"/>
                </a:lnTo>
                <a:cubicBezTo>
                  <a:pt x="710" y="731"/>
                  <a:pt x="710" y="797"/>
                  <a:pt x="710" y="797"/>
                </a:cubicBezTo>
                <a:cubicBezTo>
                  <a:pt x="0" y="797"/>
                  <a:pt x="0" y="797"/>
                  <a:pt x="0" y="797"/>
                </a:cubicBezTo>
                <a:cubicBezTo>
                  <a:pt x="0" y="620"/>
                  <a:pt x="0" y="620"/>
                  <a:pt x="0" y="620"/>
                </a:cubicBezTo>
                <a:cubicBezTo>
                  <a:pt x="45" y="598"/>
                  <a:pt x="67" y="598"/>
                  <a:pt x="89" y="598"/>
                </a:cubicBezTo>
                <a:cubicBezTo>
                  <a:pt x="200" y="553"/>
                  <a:pt x="222" y="510"/>
                  <a:pt x="222" y="443"/>
                </a:cubicBezTo>
                <a:cubicBezTo>
                  <a:pt x="222" y="398"/>
                  <a:pt x="200" y="421"/>
                  <a:pt x="178" y="332"/>
                </a:cubicBezTo>
                <a:cubicBezTo>
                  <a:pt x="178" y="310"/>
                  <a:pt x="134" y="332"/>
                  <a:pt x="134" y="266"/>
                </a:cubicBezTo>
                <a:cubicBezTo>
                  <a:pt x="134" y="221"/>
                  <a:pt x="156" y="221"/>
                  <a:pt x="156" y="221"/>
                </a:cubicBezTo>
                <a:cubicBezTo>
                  <a:pt x="156" y="221"/>
                  <a:pt x="156" y="177"/>
                  <a:pt x="134" y="155"/>
                </a:cubicBezTo>
                <a:cubicBezTo>
                  <a:pt x="134" y="110"/>
                  <a:pt x="156" y="0"/>
                  <a:pt x="311" y="0"/>
                </a:cubicBezTo>
                <a:cubicBezTo>
                  <a:pt x="466" y="0"/>
                  <a:pt x="510" y="110"/>
                  <a:pt x="488" y="155"/>
                </a:cubicBezTo>
                <a:cubicBezTo>
                  <a:pt x="488" y="177"/>
                  <a:pt x="488" y="221"/>
                  <a:pt x="488" y="221"/>
                </a:cubicBezTo>
                <a:cubicBezTo>
                  <a:pt x="488" y="221"/>
                  <a:pt x="510" y="221"/>
                  <a:pt x="510" y="266"/>
                </a:cubicBezTo>
                <a:cubicBezTo>
                  <a:pt x="488" y="332"/>
                  <a:pt x="466" y="310"/>
                  <a:pt x="466" y="332"/>
                </a:cubicBezTo>
                <a:cubicBezTo>
                  <a:pt x="444" y="421"/>
                  <a:pt x="422" y="398"/>
                  <a:pt x="422" y="443"/>
                </a:cubicBezTo>
                <a:cubicBezTo>
                  <a:pt x="422" y="510"/>
                  <a:pt x="444" y="553"/>
                  <a:pt x="554" y="598"/>
                </a:cubicBezTo>
                <a:cubicBezTo>
                  <a:pt x="666" y="620"/>
                  <a:pt x="710" y="664"/>
                  <a:pt x="710" y="687"/>
                </a:cubicBezTo>
                <a:close/>
                <a:moveTo>
                  <a:pt x="887" y="354"/>
                </a:moveTo>
                <a:lnTo>
                  <a:pt x="887" y="354"/>
                </a:lnTo>
                <a:cubicBezTo>
                  <a:pt x="887" y="443"/>
                  <a:pt x="887" y="443"/>
                  <a:pt x="887" y="443"/>
                </a:cubicBezTo>
                <a:cubicBezTo>
                  <a:pt x="754" y="443"/>
                  <a:pt x="754" y="443"/>
                  <a:pt x="754" y="443"/>
                </a:cubicBezTo>
                <a:cubicBezTo>
                  <a:pt x="754" y="575"/>
                  <a:pt x="754" y="575"/>
                  <a:pt x="754" y="575"/>
                </a:cubicBezTo>
                <a:cubicBezTo>
                  <a:pt x="666" y="575"/>
                  <a:pt x="666" y="575"/>
                  <a:pt x="666" y="575"/>
                </a:cubicBezTo>
                <a:cubicBezTo>
                  <a:pt x="666" y="443"/>
                  <a:pt x="666" y="443"/>
                  <a:pt x="666" y="443"/>
                </a:cubicBezTo>
                <a:cubicBezTo>
                  <a:pt x="532" y="443"/>
                  <a:pt x="532" y="443"/>
                  <a:pt x="532" y="443"/>
                </a:cubicBezTo>
                <a:cubicBezTo>
                  <a:pt x="532" y="354"/>
                  <a:pt x="532" y="354"/>
                  <a:pt x="532" y="354"/>
                </a:cubicBezTo>
                <a:cubicBezTo>
                  <a:pt x="666" y="354"/>
                  <a:pt x="666" y="354"/>
                  <a:pt x="666" y="354"/>
                </a:cubicBezTo>
                <a:cubicBezTo>
                  <a:pt x="666" y="221"/>
                  <a:pt x="666" y="221"/>
                  <a:pt x="666" y="221"/>
                </a:cubicBezTo>
                <a:cubicBezTo>
                  <a:pt x="754" y="221"/>
                  <a:pt x="754" y="221"/>
                  <a:pt x="754" y="221"/>
                </a:cubicBezTo>
                <a:cubicBezTo>
                  <a:pt x="754" y="354"/>
                  <a:pt x="754" y="354"/>
                  <a:pt x="754" y="354"/>
                </a:cubicBezTo>
                <a:lnTo>
                  <a:pt x="887" y="354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20" name="Freeform 15"/>
          <p:cNvSpPr>
            <a:spLocks noChangeArrowheads="1"/>
          </p:cNvSpPr>
          <p:nvPr/>
        </p:nvSpPr>
        <p:spPr bwMode="auto">
          <a:xfrm>
            <a:off x="6048286" y="1273431"/>
            <a:ext cx="265186" cy="272547"/>
          </a:xfrm>
          <a:custGeom>
            <a:avLst/>
            <a:gdLst>
              <a:gd name="T0" fmla="*/ 798 w 799"/>
              <a:gd name="T1" fmla="*/ 420 h 821"/>
              <a:gd name="T2" fmla="*/ 798 w 799"/>
              <a:gd name="T3" fmla="*/ 420 h 821"/>
              <a:gd name="T4" fmla="*/ 399 w 799"/>
              <a:gd name="T5" fmla="*/ 820 h 821"/>
              <a:gd name="T6" fmla="*/ 0 w 799"/>
              <a:gd name="T7" fmla="*/ 420 h 821"/>
              <a:gd name="T8" fmla="*/ 399 w 799"/>
              <a:gd name="T9" fmla="*/ 0 h 821"/>
              <a:gd name="T10" fmla="*/ 798 w 799"/>
              <a:gd name="T11" fmla="*/ 420 h 821"/>
              <a:gd name="T12" fmla="*/ 709 w 799"/>
              <a:gd name="T13" fmla="*/ 420 h 821"/>
              <a:gd name="T14" fmla="*/ 709 w 799"/>
              <a:gd name="T15" fmla="*/ 420 h 821"/>
              <a:gd name="T16" fmla="*/ 399 w 799"/>
              <a:gd name="T17" fmla="*/ 89 h 821"/>
              <a:gd name="T18" fmla="*/ 89 w 799"/>
              <a:gd name="T19" fmla="*/ 420 h 821"/>
              <a:gd name="T20" fmla="*/ 399 w 799"/>
              <a:gd name="T21" fmla="*/ 731 h 821"/>
              <a:gd name="T22" fmla="*/ 709 w 799"/>
              <a:gd name="T23" fmla="*/ 420 h 821"/>
              <a:gd name="T24" fmla="*/ 421 w 799"/>
              <a:gd name="T25" fmla="*/ 398 h 821"/>
              <a:gd name="T26" fmla="*/ 421 w 799"/>
              <a:gd name="T27" fmla="*/ 398 h 821"/>
              <a:gd name="T28" fmla="*/ 554 w 799"/>
              <a:gd name="T29" fmla="*/ 532 h 821"/>
              <a:gd name="T30" fmla="*/ 510 w 799"/>
              <a:gd name="T31" fmla="*/ 576 h 821"/>
              <a:gd name="T32" fmla="*/ 355 w 799"/>
              <a:gd name="T33" fmla="*/ 420 h 821"/>
              <a:gd name="T34" fmla="*/ 355 w 799"/>
              <a:gd name="T35" fmla="*/ 177 h 821"/>
              <a:gd name="T36" fmla="*/ 421 w 799"/>
              <a:gd name="T37" fmla="*/ 177 h 821"/>
              <a:gd name="T38" fmla="*/ 421 w 799"/>
              <a:gd name="T39" fmla="*/ 398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99" h="821">
                <a:moveTo>
                  <a:pt x="798" y="420"/>
                </a:moveTo>
                <a:lnTo>
                  <a:pt x="798" y="420"/>
                </a:lnTo>
                <a:cubicBezTo>
                  <a:pt x="798" y="642"/>
                  <a:pt x="620" y="820"/>
                  <a:pt x="399" y="820"/>
                </a:cubicBezTo>
                <a:cubicBezTo>
                  <a:pt x="177" y="820"/>
                  <a:pt x="0" y="642"/>
                  <a:pt x="0" y="420"/>
                </a:cubicBezTo>
                <a:cubicBezTo>
                  <a:pt x="0" y="177"/>
                  <a:pt x="177" y="0"/>
                  <a:pt x="399" y="0"/>
                </a:cubicBezTo>
                <a:cubicBezTo>
                  <a:pt x="620" y="0"/>
                  <a:pt x="798" y="177"/>
                  <a:pt x="798" y="420"/>
                </a:cubicBezTo>
                <a:close/>
                <a:moveTo>
                  <a:pt x="709" y="420"/>
                </a:moveTo>
                <a:lnTo>
                  <a:pt x="709" y="420"/>
                </a:lnTo>
                <a:cubicBezTo>
                  <a:pt x="709" y="243"/>
                  <a:pt x="576" y="89"/>
                  <a:pt x="399" y="89"/>
                </a:cubicBezTo>
                <a:cubicBezTo>
                  <a:pt x="222" y="89"/>
                  <a:pt x="89" y="243"/>
                  <a:pt x="89" y="420"/>
                </a:cubicBezTo>
                <a:cubicBezTo>
                  <a:pt x="89" y="598"/>
                  <a:pt x="222" y="731"/>
                  <a:pt x="399" y="731"/>
                </a:cubicBezTo>
                <a:cubicBezTo>
                  <a:pt x="576" y="731"/>
                  <a:pt x="709" y="598"/>
                  <a:pt x="709" y="420"/>
                </a:cubicBezTo>
                <a:close/>
                <a:moveTo>
                  <a:pt x="421" y="398"/>
                </a:moveTo>
                <a:lnTo>
                  <a:pt x="421" y="398"/>
                </a:lnTo>
                <a:cubicBezTo>
                  <a:pt x="554" y="532"/>
                  <a:pt x="554" y="532"/>
                  <a:pt x="554" y="532"/>
                </a:cubicBezTo>
                <a:cubicBezTo>
                  <a:pt x="510" y="576"/>
                  <a:pt x="510" y="576"/>
                  <a:pt x="510" y="576"/>
                </a:cubicBezTo>
                <a:cubicBezTo>
                  <a:pt x="355" y="420"/>
                  <a:pt x="355" y="420"/>
                  <a:pt x="355" y="420"/>
                </a:cubicBezTo>
                <a:cubicBezTo>
                  <a:pt x="355" y="177"/>
                  <a:pt x="355" y="177"/>
                  <a:pt x="355" y="177"/>
                </a:cubicBezTo>
                <a:cubicBezTo>
                  <a:pt x="421" y="177"/>
                  <a:pt x="421" y="177"/>
                  <a:pt x="421" y="177"/>
                </a:cubicBezTo>
                <a:lnTo>
                  <a:pt x="421" y="398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21" name="Freeform 16"/>
          <p:cNvSpPr>
            <a:spLocks noChangeArrowheads="1"/>
          </p:cNvSpPr>
          <p:nvPr/>
        </p:nvSpPr>
        <p:spPr bwMode="auto">
          <a:xfrm>
            <a:off x="6429271" y="1270455"/>
            <a:ext cx="191929" cy="294526"/>
          </a:xfrm>
          <a:custGeom>
            <a:avLst/>
            <a:gdLst>
              <a:gd name="T0" fmla="*/ 576 w 577"/>
              <a:gd name="T1" fmla="*/ 333 h 888"/>
              <a:gd name="T2" fmla="*/ 576 w 577"/>
              <a:gd name="T3" fmla="*/ 333 h 888"/>
              <a:gd name="T4" fmla="*/ 576 w 577"/>
              <a:gd name="T5" fmla="*/ 443 h 888"/>
              <a:gd name="T6" fmla="*/ 332 w 577"/>
              <a:gd name="T7" fmla="*/ 665 h 888"/>
              <a:gd name="T8" fmla="*/ 332 w 577"/>
              <a:gd name="T9" fmla="*/ 798 h 888"/>
              <a:gd name="T10" fmla="*/ 443 w 577"/>
              <a:gd name="T11" fmla="*/ 798 h 888"/>
              <a:gd name="T12" fmla="*/ 465 w 577"/>
              <a:gd name="T13" fmla="*/ 798 h 888"/>
              <a:gd name="T14" fmla="*/ 465 w 577"/>
              <a:gd name="T15" fmla="*/ 865 h 888"/>
              <a:gd name="T16" fmla="*/ 443 w 577"/>
              <a:gd name="T17" fmla="*/ 887 h 888"/>
              <a:gd name="T18" fmla="*/ 133 w 577"/>
              <a:gd name="T19" fmla="*/ 887 h 888"/>
              <a:gd name="T20" fmla="*/ 111 w 577"/>
              <a:gd name="T21" fmla="*/ 865 h 888"/>
              <a:gd name="T22" fmla="*/ 111 w 577"/>
              <a:gd name="T23" fmla="*/ 798 h 888"/>
              <a:gd name="T24" fmla="*/ 133 w 577"/>
              <a:gd name="T25" fmla="*/ 798 h 888"/>
              <a:gd name="T26" fmla="*/ 244 w 577"/>
              <a:gd name="T27" fmla="*/ 798 h 888"/>
              <a:gd name="T28" fmla="*/ 244 w 577"/>
              <a:gd name="T29" fmla="*/ 665 h 888"/>
              <a:gd name="T30" fmla="*/ 0 w 577"/>
              <a:gd name="T31" fmla="*/ 443 h 888"/>
              <a:gd name="T32" fmla="*/ 0 w 577"/>
              <a:gd name="T33" fmla="*/ 333 h 888"/>
              <a:gd name="T34" fmla="*/ 22 w 577"/>
              <a:gd name="T35" fmla="*/ 311 h 888"/>
              <a:gd name="T36" fmla="*/ 44 w 577"/>
              <a:gd name="T37" fmla="*/ 311 h 888"/>
              <a:gd name="T38" fmla="*/ 66 w 577"/>
              <a:gd name="T39" fmla="*/ 333 h 888"/>
              <a:gd name="T40" fmla="*/ 66 w 577"/>
              <a:gd name="T41" fmla="*/ 443 h 888"/>
              <a:gd name="T42" fmla="*/ 288 w 577"/>
              <a:gd name="T43" fmla="*/ 621 h 888"/>
              <a:gd name="T44" fmla="*/ 509 w 577"/>
              <a:gd name="T45" fmla="*/ 443 h 888"/>
              <a:gd name="T46" fmla="*/ 509 w 577"/>
              <a:gd name="T47" fmla="*/ 333 h 888"/>
              <a:gd name="T48" fmla="*/ 531 w 577"/>
              <a:gd name="T49" fmla="*/ 311 h 888"/>
              <a:gd name="T50" fmla="*/ 554 w 577"/>
              <a:gd name="T51" fmla="*/ 311 h 888"/>
              <a:gd name="T52" fmla="*/ 576 w 577"/>
              <a:gd name="T53" fmla="*/ 333 h 888"/>
              <a:gd name="T54" fmla="*/ 421 w 577"/>
              <a:gd name="T55" fmla="*/ 244 h 888"/>
              <a:gd name="T56" fmla="*/ 421 w 577"/>
              <a:gd name="T57" fmla="*/ 244 h 888"/>
              <a:gd name="T58" fmla="*/ 155 w 577"/>
              <a:gd name="T59" fmla="*/ 244 h 888"/>
              <a:gd name="T60" fmla="*/ 155 w 577"/>
              <a:gd name="T61" fmla="*/ 67 h 888"/>
              <a:gd name="T62" fmla="*/ 288 w 577"/>
              <a:gd name="T63" fmla="*/ 0 h 888"/>
              <a:gd name="T64" fmla="*/ 421 w 577"/>
              <a:gd name="T65" fmla="*/ 67 h 888"/>
              <a:gd name="T66" fmla="*/ 421 w 577"/>
              <a:gd name="T67" fmla="*/ 244 h 888"/>
              <a:gd name="T68" fmla="*/ 155 w 577"/>
              <a:gd name="T69" fmla="*/ 443 h 888"/>
              <a:gd name="T70" fmla="*/ 155 w 577"/>
              <a:gd name="T71" fmla="*/ 443 h 888"/>
              <a:gd name="T72" fmla="*/ 155 w 577"/>
              <a:gd name="T73" fmla="*/ 311 h 888"/>
              <a:gd name="T74" fmla="*/ 421 w 577"/>
              <a:gd name="T75" fmla="*/ 311 h 888"/>
              <a:gd name="T76" fmla="*/ 421 w 577"/>
              <a:gd name="T77" fmla="*/ 443 h 888"/>
              <a:gd name="T78" fmla="*/ 288 w 577"/>
              <a:gd name="T79" fmla="*/ 532 h 888"/>
              <a:gd name="T80" fmla="*/ 155 w 577"/>
              <a:gd name="T81" fmla="*/ 443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7" h="888">
                <a:moveTo>
                  <a:pt x="576" y="333"/>
                </a:moveTo>
                <a:lnTo>
                  <a:pt x="576" y="333"/>
                </a:lnTo>
                <a:cubicBezTo>
                  <a:pt x="576" y="443"/>
                  <a:pt x="576" y="443"/>
                  <a:pt x="576" y="443"/>
                </a:cubicBezTo>
                <a:cubicBezTo>
                  <a:pt x="576" y="555"/>
                  <a:pt x="509" y="665"/>
                  <a:pt x="332" y="665"/>
                </a:cubicBezTo>
                <a:cubicBezTo>
                  <a:pt x="332" y="798"/>
                  <a:pt x="332" y="798"/>
                  <a:pt x="332" y="798"/>
                </a:cubicBezTo>
                <a:cubicBezTo>
                  <a:pt x="443" y="798"/>
                  <a:pt x="443" y="798"/>
                  <a:pt x="443" y="798"/>
                </a:cubicBezTo>
                <a:cubicBezTo>
                  <a:pt x="465" y="798"/>
                  <a:pt x="465" y="798"/>
                  <a:pt x="465" y="798"/>
                </a:cubicBezTo>
                <a:cubicBezTo>
                  <a:pt x="465" y="865"/>
                  <a:pt x="465" y="865"/>
                  <a:pt x="465" y="865"/>
                </a:cubicBezTo>
                <a:cubicBezTo>
                  <a:pt x="465" y="865"/>
                  <a:pt x="465" y="887"/>
                  <a:pt x="443" y="887"/>
                </a:cubicBezTo>
                <a:cubicBezTo>
                  <a:pt x="133" y="887"/>
                  <a:pt x="133" y="887"/>
                  <a:pt x="133" y="887"/>
                </a:cubicBezTo>
                <a:cubicBezTo>
                  <a:pt x="111" y="887"/>
                  <a:pt x="111" y="865"/>
                  <a:pt x="111" y="865"/>
                </a:cubicBezTo>
                <a:cubicBezTo>
                  <a:pt x="111" y="798"/>
                  <a:pt x="111" y="798"/>
                  <a:pt x="111" y="798"/>
                </a:cubicBezTo>
                <a:cubicBezTo>
                  <a:pt x="111" y="798"/>
                  <a:pt x="111" y="798"/>
                  <a:pt x="133" y="798"/>
                </a:cubicBezTo>
                <a:cubicBezTo>
                  <a:pt x="244" y="798"/>
                  <a:pt x="244" y="798"/>
                  <a:pt x="244" y="798"/>
                </a:cubicBezTo>
                <a:cubicBezTo>
                  <a:pt x="244" y="665"/>
                  <a:pt x="244" y="665"/>
                  <a:pt x="244" y="665"/>
                </a:cubicBezTo>
                <a:cubicBezTo>
                  <a:pt x="88" y="665"/>
                  <a:pt x="0" y="555"/>
                  <a:pt x="0" y="443"/>
                </a:cubicBezTo>
                <a:cubicBezTo>
                  <a:pt x="0" y="333"/>
                  <a:pt x="0" y="333"/>
                  <a:pt x="0" y="333"/>
                </a:cubicBezTo>
                <a:cubicBezTo>
                  <a:pt x="0" y="311"/>
                  <a:pt x="22" y="311"/>
                  <a:pt x="22" y="311"/>
                </a:cubicBezTo>
                <a:cubicBezTo>
                  <a:pt x="44" y="311"/>
                  <a:pt x="44" y="311"/>
                  <a:pt x="44" y="311"/>
                </a:cubicBezTo>
                <a:cubicBezTo>
                  <a:pt x="66" y="311"/>
                  <a:pt x="66" y="311"/>
                  <a:pt x="66" y="333"/>
                </a:cubicBezTo>
                <a:cubicBezTo>
                  <a:pt x="66" y="443"/>
                  <a:pt x="66" y="443"/>
                  <a:pt x="66" y="443"/>
                </a:cubicBezTo>
                <a:cubicBezTo>
                  <a:pt x="66" y="510"/>
                  <a:pt x="111" y="621"/>
                  <a:pt x="288" y="621"/>
                </a:cubicBezTo>
                <a:cubicBezTo>
                  <a:pt x="465" y="621"/>
                  <a:pt x="509" y="510"/>
                  <a:pt x="509" y="443"/>
                </a:cubicBezTo>
                <a:cubicBezTo>
                  <a:pt x="509" y="333"/>
                  <a:pt x="509" y="333"/>
                  <a:pt x="509" y="333"/>
                </a:cubicBezTo>
                <a:cubicBezTo>
                  <a:pt x="509" y="311"/>
                  <a:pt x="509" y="311"/>
                  <a:pt x="531" y="311"/>
                </a:cubicBezTo>
                <a:cubicBezTo>
                  <a:pt x="554" y="311"/>
                  <a:pt x="554" y="311"/>
                  <a:pt x="554" y="311"/>
                </a:cubicBezTo>
                <a:cubicBezTo>
                  <a:pt x="576" y="311"/>
                  <a:pt x="576" y="311"/>
                  <a:pt x="576" y="333"/>
                </a:cubicBezTo>
                <a:close/>
                <a:moveTo>
                  <a:pt x="421" y="244"/>
                </a:moveTo>
                <a:lnTo>
                  <a:pt x="421" y="244"/>
                </a:lnTo>
                <a:cubicBezTo>
                  <a:pt x="155" y="244"/>
                  <a:pt x="155" y="244"/>
                  <a:pt x="155" y="244"/>
                </a:cubicBezTo>
                <a:cubicBezTo>
                  <a:pt x="155" y="67"/>
                  <a:pt x="155" y="67"/>
                  <a:pt x="155" y="67"/>
                </a:cubicBezTo>
                <a:cubicBezTo>
                  <a:pt x="155" y="45"/>
                  <a:pt x="177" y="0"/>
                  <a:pt x="288" y="0"/>
                </a:cubicBezTo>
                <a:cubicBezTo>
                  <a:pt x="399" y="0"/>
                  <a:pt x="421" y="45"/>
                  <a:pt x="421" y="67"/>
                </a:cubicBezTo>
                <a:lnTo>
                  <a:pt x="421" y="244"/>
                </a:lnTo>
                <a:close/>
                <a:moveTo>
                  <a:pt x="155" y="443"/>
                </a:moveTo>
                <a:lnTo>
                  <a:pt x="155" y="443"/>
                </a:lnTo>
                <a:cubicBezTo>
                  <a:pt x="155" y="311"/>
                  <a:pt x="155" y="311"/>
                  <a:pt x="155" y="311"/>
                </a:cubicBezTo>
                <a:cubicBezTo>
                  <a:pt x="421" y="311"/>
                  <a:pt x="421" y="311"/>
                  <a:pt x="421" y="311"/>
                </a:cubicBezTo>
                <a:cubicBezTo>
                  <a:pt x="421" y="443"/>
                  <a:pt x="421" y="443"/>
                  <a:pt x="421" y="443"/>
                </a:cubicBezTo>
                <a:cubicBezTo>
                  <a:pt x="421" y="488"/>
                  <a:pt x="399" y="532"/>
                  <a:pt x="288" y="532"/>
                </a:cubicBezTo>
                <a:cubicBezTo>
                  <a:pt x="177" y="532"/>
                  <a:pt x="155" y="488"/>
                  <a:pt x="155" y="443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22" name="Freeform 17"/>
          <p:cNvSpPr>
            <a:spLocks noChangeArrowheads="1"/>
          </p:cNvSpPr>
          <p:nvPr/>
        </p:nvSpPr>
        <p:spPr bwMode="auto">
          <a:xfrm>
            <a:off x="6736999" y="1276408"/>
            <a:ext cx="265186" cy="265220"/>
          </a:xfrm>
          <a:custGeom>
            <a:avLst/>
            <a:gdLst>
              <a:gd name="T0" fmla="*/ 798 w 799"/>
              <a:gd name="T1" fmla="*/ 177 h 799"/>
              <a:gd name="T2" fmla="*/ 798 w 799"/>
              <a:gd name="T3" fmla="*/ 177 h 799"/>
              <a:gd name="T4" fmla="*/ 798 w 799"/>
              <a:gd name="T5" fmla="*/ 709 h 799"/>
              <a:gd name="T6" fmla="*/ 709 w 799"/>
              <a:gd name="T7" fmla="*/ 798 h 799"/>
              <a:gd name="T8" fmla="*/ 89 w 799"/>
              <a:gd name="T9" fmla="*/ 798 h 799"/>
              <a:gd name="T10" fmla="*/ 0 w 799"/>
              <a:gd name="T11" fmla="*/ 709 h 799"/>
              <a:gd name="T12" fmla="*/ 0 w 799"/>
              <a:gd name="T13" fmla="*/ 177 h 799"/>
              <a:gd name="T14" fmla="*/ 89 w 799"/>
              <a:gd name="T15" fmla="*/ 89 h 799"/>
              <a:gd name="T16" fmla="*/ 133 w 799"/>
              <a:gd name="T17" fmla="*/ 89 h 799"/>
              <a:gd name="T18" fmla="*/ 133 w 799"/>
              <a:gd name="T19" fmla="*/ 177 h 799"/>
              <a:gd name="T20" fmla="*/ 266 w 799"/>
              <a:gd name="T21" fmla="*/ 177 h 799"/>
              <a:gd name="T22" fmla="*/ 266 w 799"/>
              <a:gd name="T23" fmla="*/ 89 h 799"/>
              <a:gd name="T24" fmla="*/ 532 w 799"/>
              <a:gd name="T25" fmla="*/ 89 h 799"/>
              <a:gd name="T26" fmla="*/ 532 w 799"/>
              <a:gd name="T27" fmla="*/ 177 h 799"/>
              <a:gd name="T28" fmla="*/ 664 w 799"/>
              <a:gd name="T29" fmla="*/ 177 h 799"/>
              <a:gd name="T30" fmla="*/ 664 w 799"/>
              <a:gd name="T31" fmla="*/ 89 h 799"/>
              <a:gd name="T32" fmla="*/ 709 w 799"/>
              <a:gd name="T33" fmla="*/ 89 h 799"/>
              <a:gd name="T34" fmla="*/ 798 w 799"/>
              <a:gd name="T35" fmla="*/ 177 h 799"/>
              <a:gd name="T36" fmla="*/ 709 w 799"/>
              <a:gd name="T37" fmla="*/ 354 h 799"/>
              <a:gd name="T38" fmla="*/ 709 w 799"/>
              <a:gd name="T39" fmla="*/ 354 h 799"/>
              <a:gd name="T40" fmla="*/ 89 w 799"/>
              <a:gd name="T41" fmla="*/ 354 h 799"/>
              <a:gd name="T42" fmla="*/ 89 w 799"/>
              <a:gd name="T43" fmla="*/ 709 h 799"/>
              <a:gd name="T44" fmla="*/ 709 w 799"/>
              <a:gd name="T45" fmla="*/ 709 h 799"/>
              <a:gd name="T46" fmla="*/ 709 w 799"/>
              <a:gd name="T47" fmla="*/ 354 h 799"/>
              <a:gd name="T48" fmla="*/ 221 w 799"/>
              <a:gd name="T49" fmla="*/ 133 h 799"/>
              <a:gd name="T50" fmla="*/ 221 w 799"/>
              <a:gd name="T51" fmla="*/ 133 h 799"/>
              <a:gd name="T52" fmla="*/ 177 w 799"/>
              <a:gd name="T53" fmla="*/ 133 h 799"/>
              <a:gd name="T54" fmla="*/ 177 w 799"/>
              <a:gd name="T55" fmla="*/ 0 h 799"/>
              <a:gd name="T56" fmla="*/ 221 w 799"/>
              <a:gd name="T57" fmla="*/ 0 h 799"/>
              <a:gd name="T58" fmla="*/ 221 w 799"/>
              <a:gd name="T59" fmla="*/ 133 h 799"/>
              <a:gd name="T60" fmla="*/ 620 w 799"/>
              <a:gd name="T61" fmla="*/ 133 h 799"/>
              <a:gd name="T62" fmla="*/ 620 w 799"/>
              <a:gd name="T63" fmla="*/ 133 h 799"/>
              <a:gd name="T64" fmla="*/ 576 w 799"/>
              <a:gd name="T65" fmla="*/ 133 h 799"/>
              <a:gd name="T66" fmla="*/ 576 w 799"/>
              <a:gd name="T67" fmla="*/ 0 h 799"/>
              <a:gd name="T68" fmla="*/ 620 w 799"/>
              <a:gd name="T69" fmla="*/ 0 h 799"/>
              <a:gd name="T70" fmla="*/ 620 w 799"/>
              <a:gd name="T71" fmla="*/ 133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99" h="799">
                <a:moveTo>
                  <a:pt x="798" y="177"/>
                </a:moveTo>
                <a:lnTo>
                  <a:pt x="798" y="177"/>
                </a:lnTo>
                <a:cubicBezTo>
                  <a:pt x="798" y="709"/>
                  <a:pt x="798" y="709"/>
                  <a:pt x="798" y="709"/>
                </a:cubicBezTo>
                <a:cubicBezTo>
                  <a:pt x="798" y="753"/>
                  <a:pt x="753" y="798"/>
                  <a:pt x="709" y="798"/>
                </a:cubicBezTo>
                <a:cubicBezTo>
                  <a:pt x="89" y="798"/>
                  <a:pt x="89" y="798"/>
                  <a:pt x="89" y="798"/>
                </a:cubicBezTo>
                <a:cubicBezTo>
                  <a:pt x="44" y="798"/>
                  <a:pt x="0" y="753"/>
                  <a:pt x="0" y="709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111"/>
                  <a:pt x="44" y="89"/>
                  <a:pt x="89" y="89"/>
                </a:cubicBezTo>
                <a:cubicBezTo>
                  <a:pt x="133" y="89"/>
                  <a:pt x="133" y="89"/>
                  <a:pt x="133" y="89"/>
                </a:cubicBezTo>
                <a:cubicBezTo>
                  <a:pt x="133" y="177"/>
                  <a:pt x="133" y="177"/>
                  <a:pt x="133" y="177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532" y="89"/>
                  <a:pt x="532" y="89"/>
                  <a:pt x="532" y="89"/>
                </a:cubicBezTo>
                <a:cubicBezTo>
                  <a:pt x="532" y="177"/>
                  <a:pt x="532" y="177"/>
                  <a:pt x="532" y="177"/>
                </a:cubicBezTo>
                <a:cubicBezTo>
                  <a:pt x="664" y="177"/>
                  <a:pt x="664" y="177"/>
                  <a:pt x="664" y="177"/>
                </a:cubicBezTo>
                <a:cubicBezTo>
                  <a:pt x="664" y="89"/>
                  <a:pt x="664" y="89"/>
                  <a:pt x="664" y="89"/>
                </a:cubicBezTo>
                <a:cubicBezTo>
                  <a:pt x="709" y="89"/>
                  <a:pt x="709" y="89"/>
                  <a:pt x="709" y="89"/>
                </a:cubicBezTo>
                <a:cubicBezTo>
                  <a:pt x="753" y="89"/>
                  <a:pt x="798" y="111"/>
                  <a:pt x="798" y="177"/>
                </a:cubicBezTo>
                <a:close/>
                <a:moveTo>
                  <a:pt x="709" y="354"/>
                </a:moveTo>
                <a:lnTo>
                  <a:pt x="709" y="354"/>
                </a:lnTo>
                <a:cubicBezTo>
                  <a:pt x="89" y="354"/>
                  <a:pt x="89" y="354"/>
                  <a:pt x="89" y="354"/>
                </a:cubicBezTo>
                <a:cubicBezTo>
                  <a:pt x="89" y="709"/>
                  <a:pt x="89" y="709"/>
                  <a:pt x="89" y="709"/>
                </a:cubicBezTo>
                <a:cubicBezTo>
                  <a:pt x="709" y="709"/>
                  <a:pt x="709" y="709"/>
                  <a:pt x="709" y="709"/>
                </a:cubicBezTo>
                <a:lnTo>
                  <a:pt x="709" y="354"/>
                </a:lnTo>
                <a:close/>
                <a:moveTo>
                  <a:pt x="221" y="133"/>
                </a:moveTo>
                <a:lnTo>
                  <a:pt x="221" y="133"/>
                </a:lnTo>
                <a:cubicBezTo>
                  <a:pt x="177" y="133"/>
                  <a:pt x="177" y="133"/>
                  <a:pt x="177" y="133"/>
                </a:cubicBezTo>
                <a:cubicBezTo>
                  <a:pt x="177" y="0"/>
                  <a:pt x="177" y="0"/>
                  <a:pt x="177" y="0"/>
                </a:cubicBezTo>
                <a:cubicBezTo>
                  <a:pt x="221" y="0"/>
                  <a:pt x="221" y="0"/>
                  <a:pt x="221" y="0"/>
                </a:cubicBezTo>
                <a:lnTo>
                  <a:pt x="221" y="133"/>
                </a:lnTo>
                <a:close/>
                <a:moveTo>
                  <a:pt x="620" y="133"/>
                </a:moveTo>
                <a:lnTo>
                  <a:pt x="620" y="133"/>
                </a:lnTo>
                <a:cubicBezTo>
                  <a:pt x="576" y="133"/>
                  <a:pt x="576" y="133"/>
                  <a:pt x="576" y="133"/>
                </a:cubicBezTo>
                <a:cubicBezTo>
                  <a:pt x="576" y="0"/>
                  <a:pt x="576" y="0"/>
                  <a:pt x="576" y="0"/>
                </a:cubicBezTo>
                <a:cubicBezTo>
                  <a:pt x="620" y="0"/>
                  <a:pt x="620" y="0"/>
                  <a:pt x="620" y="0"/>
                </a:cubicBezTo>
                <a:lnTo>
                  <a:pt x="620" y="133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23" name="Freeform 18"/>
          <p:cNvSpPr>
            <a:spLocks noChangeArrowheads="1"/>
          </p:cNvSpPr>
          <p:nvPr/>
        </p:nvSpPr>
        <p:spPr bwMode="auto">
          <a:xfrm>
            <a:off x="7117984" y="1273431"/>
            <a:ext cx="118674" cy="272547"/>
          </a:xfrm>
          <a:custGeom>
            <a:avLst/>
            <a:gdLst>
              <a:gd name="T0" fmla="*/ 177 w 355"/>
              <a:gd name="T1" fmla="*/ 487 h 821"/>
              <a:gd name="T2" fmla="*/ 177 w 355"/>
              <a:gd name="T3" fmla="*/ 487 h 821"/>
              <a:gd name="T4" fmla="*/ 0 w 355"/>
              <a:gd name="T5" fmla="*/ 398 h 821"/>
              <a:gd name="T6" fmla="*/ 309 w 355"/>
              <a:gd name="T7" fmla="*/ 22 h 821"/>
              <a:gd name="T8" fmla="*/ 177 w 355"/>
              <a:gd name="T9" fmla="*/ 355 h 821"/>
              <a:gd name="T10" fmla="*/ 354 w 355"/>
              <a:gd name="T11" fmla="*/ 443 h 821"/>
              <a:gd name="T12" fmla="*/ 44 w 355"/>
              <a:gd name="T13" fmla="*/ 820 h 821"/>
              <a:gd name="T14" fmla="*/ 177 w 355"/>
              <a:gd name="T15" fmla="*/ 487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5" h="821">
                <a:moveTo>
                  <a:pt x="177" y="487"/>
                </a:moveTo>
                <a:lnTo>
                  <a:pt x="177" y="487"/>
                </a:lnTo>
                <a:cubicBezTo>
                  <a:pt x="155" y="465"/>
                  <a:pt x="0" y="420"/>
                  <a:pt x="0" y="398"/>
                </a:cubicBezTo>
                <a:cubicBezTo>
                  <a:pt x="0" y="376"/>
                  <a:pt x="309" y="0"/>
                  <a:pt x="309" y="22"/>
                </a:cubicBezTo>
                <a:cubicBezTo>
                  <a:pt x="332" y="22"/>
                  <a:pt x="177" y="332"/>
                  <a:pt x="177" y="355"/>
                </a:cubicBezTo>
                <a:cubicBezTo>
                  <a:pt x="177" y="355"/>
                  <a:pt x="354" y="398"/>
                  <a:pt x="354" y="443"/>
                </a:cubicBezTo>
                <a:cubicBezTo>
                  <a:pt x="354" y="465"/>
                  <a:pt x="44" y="820"/>
                  <a:pt x="44" y="820"/>
                </a:cubicBezTo>
                <a:cubicBezTo>
                  <a:pt x="22" y="798"/>
                  <a:pt x="177" y="487"/>
                  <a:pt x="177" y="487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24" name="Freeform 19"/>
          <p:cNvSpPr>
            <a:spLocks noChangeArrowheads="1"/>
          </p:cNvSpPr>
          <p:nvPr/>
        </p:nvSpPr>
        <p:spPr bwMode="auto">
          <a:xfrm>
            <a:off x="7352456" y="1270455"/>
            <a:ext cx="162628" cy="294526"/>
          </a:xfrm>
          <a:custGeom>
            <a:avLst/>
            <a:gdLst>
              <a:gd name="T0" fmla="*/ 333 w 488"/>
              <a:gd name="T1" fmla="*/ 443 h 888"/>
              <a:gd name="T2" fmla="*/ 333 w 488"/>
              <a:gd name="T3" fmla="*/ 443 h 888"/>
              <a:gd name="T4" fmla="*/ 487 w 488"/>
              <a:gd name="T5" fmla="*/ 687 h 888"/>
              <a:gd name="T6" fmla="*/ 487 w 488"/>
              <a:gd name="T7" fmla="*/ 776 h 888"/>
              <a:gd name="T8" fmla="*/ 244 w 488"/>
              <a:gd name="T9" fmla="*/ 887 h 888"/>
              <a:gd name="T10" fmla="*/ 0 w 488"/>
              <a:gd name="T11" fmla="*/ 776 h 888"/>
              <a:gd name="T12" fmla="*/ 0 w 488"/>
              <a:gd name="T13" fmla="*/ 687 h 888"/>
              <a:gd name="T14" fmla="*/ 177 w 488"/>
              <a:gd name="T15" fmla="*/ 443 h 888"/>
              <a:gd name="T16" fmla="*/ 0 w 488"/>
              <a:gd name="T17" fmla="*/ 200 h 888"/>
              <a:gd name="T18" fmla="*/ 0 w 488"/>
              <a:gd name="T19" fmla="*/ 89 h 888"/>
              <a:gd name="T20" fmla="*/ 244 w 488"/>
              <a:gd name="T21" fmla="*/ 0 h 888"/>
              <a:gd name="T22" fmla="*/ 487 w 488"/>
              <a:gd name="T23" fmla="*/ 89 h 888"/>
              <a:gd name="T24" fmla="*/ 487 w 488"/>
              <a:gd name="T25" fmla="*/ 200 h 888"/>
              <a:gd name="T26" fmla="*/ 333 w 488"/>
              <a:gd name="T27" fmla="*/ 443 h 888"/>
              <a:gd name="T28" fmla="*/ 67 w 488"/>
              <a:gd name="T29" fmla="*/ 112 h 888"/>
              <a:gd name="T30" fmla="*/ 67 w 488"/>
              <a:gd name="T31" fmla="*/ 112 h 888"/>
              <a:gd name="T32" fmla="*/ 244 w 488"/>
              <a:gd name="T33" fmla="*/ 178 h 888"/>
              <a:gd name="T34" fmla="*/ 443 w 488"/>
              <a:gd name="T35" fmla="*/ 134 h 888"/>
              <a:gd name="T36" fmla="*/ 421 w 488"/>
              <a:gd name="T37" fmla="*/ 89 h 888"/>
              <a:gd name="T38" fmla="*/ 244 w 488"/>
              <a:gd name="T39" fmla="*/ 45 h 888"/>
              <a:gd name="T40" fmla="*/ 67 w 488"/>
              <a:gd name="T41" fmla="*/ 89 h 888"/>
              <a:gd name="T42" fmla="*/ 67 w 488"/>
              <a:gd name="T43" fmla="*/ 112 h 888"/>
              <a:gd name="T44" fmla="*/ 355 w 488"/>
              <a:gd name="T45" fmla="*/ 311 h 888"/>
              <a:gd name="T46" fmla="*/ 355 w 488"/>
              <a:gd name="T47" fmla="*/ 311 h 888"/>
              <a:gd name="T48" fmla="*/ 443 w 488"/>
              <a:gd name="T49" fmla="*/ 200 h 888"/>
              <a:gd name="T50" fmla="*/ 443 w 488"/>
              <a:gd name="T51" fmla="*/ 156 h 888"/>
              <a:gd name="T52" fmla="*/ 244 w 488"/>
              <a:gd name="T53" fmla="*/ 200 h 888"/>
              <a:gd name="T54" fmla="*/ 44 w 488"/>
              <a:gd name="T55" fmla="*/ 156 h 888"/>
              <a:gd name="T56" fmla="*/ 67 w 488"/>
              <a:gd name="T57" fmla="*/ 200 h 888"/>
              <a:gd name="T58" fmla="*/ 133 w 488"/>
              <a:gd name="T59" fmla="*/ 311 h 888"/>
              <a:gd name="T60" fmla="*/ 221 w 488"/>
              <a:gd name="T61" fmla="*/ 443 h 888"/>
              <a:gd name="T62" fmla="*/ 133 w 488"/>
              <a:gd name="T63" fmla="*/ 577 h 888"/>
              <a:gd name="T64" fmla="*/ 67 w 488"/>
              <a:gd name="T65" fmla="*/ 687 h 888"/>
              <a:gd name="T66" fmla="*/ 67 w 488"/>
              <a:gd name="T67" fmla="*/ 732 h 888"/>
              <a:gd name="T68" fmla="*/ 221 w 488"/>
              <a:gd name="T69" fmla="*/ 621 h 888"/>
              <a:gd name="T70" fmla="*/ 266 w 488"/>
              <a:gd name="T71" fmla="*/ 621 h 888"/>
              <a:gd name="T72" fmla="*/ 443 w 488"/>
              <a:gd name="T73" fmla="*/ 732 h 888"/>
              <a:gd name="T74" fmla="*/ 443 w 488"/>
              <a:gd name="T75" fmla="*/ 687 h 888"/>
              <a:gd name="T76" fmla="*/ 355 w 488"/>
              <a:gd name="T77" fmla="*/ 577 h 888"/>
              <a:gd name="T78" fmla="*/ 266 w 488"/>
              <a:gd name="T79" fmla="*/ 443 h 888"/>
              <a:gd name="T80" fmla="*/ 355 w 488"/>
              <a:gd name="T81" fmla="*/ 311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8" h="888">
                <a:moveTo>
                  <a:pt x="333" y="443"/>
                </a:moveTo>
                <a:lnTo>
                  <a:pt x="333" y="443"/>
                </a:lnTo>
                <a:cubicBezTo>
                  <a:pt x="333" y="510"/>
                  <a:pt x="487" y="577"/>
                  <a:pt x="487" y="687"/>
                </a:cubicBezTo>
                <a:cubicBezTo>
                  <a:pt x="487" y="776"/>
                  <a:pt x="487" y="776"/>
                  <a:pt x="487" y="776"/>
                </a:cubicBezTo>
                <a:cubicBezTo>
                  <a:pt x="487" y="821"/>
                  <a:pt x="398" y="887"/>
                  <a:pt x="244" y="887"/>
                </a:cubicBezTo>
                <a:cubicBezTo>
                  <a:pt x="111" y="887"/>
                  <a:pt x="0" y="821"/>
                  <a:pt x="0" y="776"/>
                </a:cubicBezTo>
                <a:cubicBezTo>
                  <a:pt x="0" y="776"/>
                  <a:pt x="0" y="776"/>
                  <a:pt x="0" y="687"/>
                </a:cubicBezTo>
                <a:cubicBezTo>
                  <a:pt x="0" y="577"/>
                  <a:pt x="177" y="510"/>
                  <a:pt x="177" y="443"/>
                </a:cubicBezTo>
                <a:cubicBezTo>
                  <a:pt x="177" y="378"/>
                  <a:pt x="0" y="289"/>
                  <a:pt x="0" y="200"/>
                </a:cubicBezTo>
                <a:cubicBezTo>
                  <a:pt x="0" y="112"/>
                  <a:pt x="0" y="89"/>
                  <a:pt x="0" y="89"/>
                </a:cubicBezTo>
                <a:cubicBezTo>
                  <a:pt x="0" y="67"/>
                  <a:pt x="111" y="0"/>
                  <a:pt x="244" y="0"/>
                </a:cubicBezTo>
                <a:cubicBezTo>
                  <a:pt x="398" y="0"/>
                  <a:pt x="487" y="67"/>
                  <a:pt x="487" y="89"/>
                </a:cubicBezTo>
                <a:cubicBezTo>
                  <a:pt x="487" y="89"/>
                  <a:pt x="487" y="112"/>
                  <a:pt x="487" y="200"/>
                </a:cubicBezTo>
                <a:cubicBezTo>
                  <a:pt x="487" y="289"/>
                  <a:pt x="333" y="378"/>
                  <a:pt x="333" y="443"/>
                </a:cubicBezTo>
                <a:close/>
                <a:moveTo>
                  <a:pt x="67" y="112"/>
                </a:moveTo>
                <a:lnTo>
                  <a:pt x="67" y="112"/>
                </a:lnTo>
                <a:cubicBezTo>
                  <a:pt x="89" y="134"/>
                  <a:pt x="177" y="178"/>
                  <a:pt x="244" y="178"/>
                </a:cubicBezTo>
                <a:cubicBezTo>
                  <a:pt x="333" y="178"/>
                  <a:pt x="398" y="156"/>
                  <a:pt x="443" y="134"/>
                </a:cubicBezTo>
                <a:cubicBezTo>
                  <a:pt x="465" y="112"/>
                  <a:pt x="443" y="89"/>
                  <a:pt x="421" y="89"/>
                </a:cubicBezTo>
                <a:cubicBezTo>
                  <a:pt x="421" y="89"/>
                  <a:pt x="355" y="45"/>
                  <a:pt x="244" y="45"/>
                </a:cubicBezTo>
                <a:cubicBezTo>
                  <a:pt x="155" y="45"/>
                  <a:pt x="111" y="67"/>
                  <a:pt x="67" y="89"/>
                </a:cubicBezTo>
                <a:cubicBezTo>
                  <a:pt x="67" y="89"/>
                  <a:pt x="44" y="112"/>
                  <a:pt x="67" y="112"/>
                </a:cubicBezTo>
                <a:close/>
                <a:moveTo>
                  <a:pt x="355" y="311"/>
                </a:moveTo>
                <a:lnTo>
                  <a:pt x="355" y="311"/>
                </a:lnTo>
                <a:cubicBezTo>
                  <a:pt x="398" y="266"/>
                  <a:pt x="443" y="222"/>
                  <a:pt x="443" y="200"/>
                </a:cubicBezTo>
                <a:cubicBezTo>
                  <a:pt x="443" y="156"/>
                  <a:pt x="443" y="156"/>
                  <a:pt x="443" y="156"/>
                </a:cubicBezTo>
                <a:cubicBezTo>
                  <a:pt x="398" y="178"/>
                  <a:pt x="333" y="200"/>
                  <a:pt x="244" y="200"/>
                </a:cubicBezTo>
                <a:cubicBezTo>
                  <a:pt x="177" y="200"/>
                  <a:pt x="89" y="178"/>
                  <a:pt x="44" y="156"/>
                </a:cubicBezTo>
                <a:cubicBezTo>
                  <a:pt x="67" y="200"/>
                  <a:pt x="67" y="200"/>
                  <a:pt x="67" y="200"/>
                </a:cubicBezTo>
                <a:cubicBezTo>
                  <a:pt x="67" y="222"/>
                  <a:pt x="111" y="266"/>
                  <a:pt x="133" y="311"/>
                </a:cubicBezTo>
                <a:cubicBezTo>
                  <a:pt x="177" y="355"/>
                  <a:pt x="221" y="378"/>
                  <a:pt x="221" y="443"/>
                </a:cubicBezTo>
                <a:cubicBezTo>
                  <a:pt x="221" y="488"/>
                  <a:pt x="177" y="532"/>
                  <a:pt x="133" y="577"/>
                </a:cubicBezTo>
                <a:cubicBezTo>
                  <a:pt x="111" y="599"/>
                  <a:pt x="67" y="643"/>
                  <a:pt x="67" y="687"/>
                </a:cubicBezTo>
                <a:cubicBezTo>
                  <a:pt x="67" y="732"/>
                  <a:pt x="67" y="732"/>
                  <a:pt x="67" y="732"/>
                </a:cubicBezTo>
                <a:cubicBezTo>
                  <a:pt x="89" y="709"/>
                  <a:pt x="221" y="687"/>
                  <a:pt x="221" y="621"/>
                </a:cubicBezTo>
                <a:cubicBezTo>
                  <a:pt x="221" y="599"/>
                  <a:pt x="266" y="599"/>
                  <a:pt x="266" y="621"/>
                </a:cubicBezTo>
                <a:cubicBezTo>
                  <a:pt x="266" y="687"/>
                  <a:pt x="398" y="709"/>
                  <a:pt x="443" y="732"/>
                </a:cubicBezTo>
                <a:cubicBezTo>
                  <a:pt x="443" y="687"/>
                  <a:pt x="443" y="687"/>
                  <a:pt x="443" y="687"/>
                </a:cubicBezTo>
                <a:cubicBezTo>
                  <a:pt x="443" y="643"/>
                  <a:pt x="398" y="599"/>
                  <a:pt x="355" y="577"/>
                </a:cubicBezTo>
                <a:cubicBezTo>
                  <a:pt x="310" y="532"/>
                  <a:pt x="266" y="488"/>
                  <a:pt x="266" y="443"/>
                </a:cubicBezTo>
                <a:cubicBezTo>
                  <a:pt x="266" y="378"/>
                  <a:pt x="310" y="355"/>
                  <a:pt x="355" y="311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25" name="Freeform 20"/>
          <p:cNvSpPr>
            <a:spLocks noChangeArrowheads="1"/>
          </p:cNvSpPr>
          <p:nvPr/>
        </p:nvSpPr>
        <p:spPr bwMode="auto">
          <a:xfrm>
            <a:off x="7630883" y="1282361"/>
            <a:ext cx="228558" cy="228588"/>
          </a:xfrm>
          <a:custGeom>
            <a:avLst/>
            <a:gdLst>
              <a:gd name="T0" fmla="*/ 687 w 688"/>
              <a:gd name="T1" fmla="*/ 687 h 688"/>
              <a:gd name="T2" fmla="*/ 687 w 688"/>
              <a:gd name="T3" fmla="*/ 687 h 688"/>
              <a:gd name="T4" fmla="*/ 577 w 688"/>
              <a:gd name="T5" fmla="*/ 687 h 688"/>
              <a:gd name="T6" fmla="*/ 0 w 688"/>
              <a:gd name="T7" fmla="*/ 111 h 688"/>
              <a:gd name="T8" fmla="*/ 0 w 688"/>
              <a:gd name="T9" fmla="*/ 0 h 688"/>
              <a:gd name="T10" fmla="*/ 687 w 688"/>
              <a:gd name="T11" fmla="*/ 687 h 688"/>
              <a:gd name="T12" fmla="*/ 466 w 688"/>
              <a:gd name="T13" fmla="*/ 687 h 688"/>
              <a:gd name="T14" fmla="*/ 466 w 688"/>
              <a:gd name="T15" fmla="*/ 687 h 688"/>
              <a:gd name="T16" fmla="*/ 377 w 688"/>
              <a:gd name="T17" fmla="*/ 687 h 688"/>
              <a:gd name="T18" fmla="*/ 0 w 688"/>
              <a:gd name="T19" fmla="*/ 332 h 688"/>
              <a:gd name="T20" fmla="*/ 0 w 688"/>
              <a:gd name="T21" fmla="*/ 222 h 688"/>
              <a:gd name="T22" fmla="*/ 466 w 688"/>
              <a:gd name="T23" fmla="*/ 687 h 688"/>
              <a:gd name="T24" fmla="*/ 222 w 688"/>
              <a:gd name="T25" fmla="*/ 576 h 688"/>
              <a:gd name="T26" fmla="*/ 222 w 688"/>
              <a:gd name="T27" fmla="*/ 576 h 688"/>
              <a:gd name="T28" fmla="*/ 111 w 688"/>
              <a:gd name="T29" fmla="*/ 687 h 688"/>
              <a:gd name="T30" fmla="*/ 0 w 688"/>
              <a:gd name="T31" fmla="*/ 576 h 688"/>
              <a:gd name="T32" fmla="*/ 111 w 688"/>
              <a:gd name="T33" fmla="*/ 488 h 688"/>
              <a:gd name="T34" fmla="*/ 222 w 688"/>
              <a:gd name="T35" fmla="*/ 576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88" h="688">
                <a:moveTo>
                  <a:pt x="687" y="687"/>
                </a:moveTo>
                <a:lnTo>
                  <a:pt x="687" y="687"/>
                </a:lnTo>
                <a:cubicBezTo>
                  <a:pt x="577" y="687"/>
                  <a:pt x="577" y="687"/>
                  <a:pt x="577" y="687"/>
                </a:cubicBezTo>
                <a:cubicBezTo>
                  <a:pt x="577" y="377"/>
                  <a:pt x="333" y="111"/>
                  <a:pt x="0" y="111"/>
                </a:cubicBezTo>
                <a:cubicBezTo>
                  <a:pt x="0" y="0"/>
                  <a:pt x="0" y="0"/>
                  <a:pt x="0" y="0"/>
                </a:cubicBezTo>
                <a:cubicBezTo>
                  <a:pt x="377" y="0"/>
                  <a:pt x="687" y="310"/>
                  <a:pt x="687" y="687"/>
                </a:cubicBezTo>
                <a:close/>
                <a:moveTo>
                  <a:pt x="466" y="687"/>
                </a:moveTo>
                <a:lnTo>
                  <a:pt x="466" y="687"/>
                </a:lnTo>
                <a:cubicBezTo>
                  <a:pt x="377" y="687"/>
                  <a:pt x="377" y="687"/>
                  <a:pt x="377" y="687"/>
                </a:cubicBezTo>
                <a:cubicBezTo>
                  <a:pt x="377" y="488"/>
                  <a:pt x="200" y="332"/>
                  <a:pt x="0" y="332"/>
                </a:cubicBezTo>
                <a:cubicBezTo>
                  <a:pt x="0" y="222"/>
                  <a:pt x="0" y="222"/>
                  <a:pt x="0" y="222"/>
                </a:cubicBezTo>
                <a:cubicBezTo>
                  <a:pt x="266" y="222"/>
                  <a:pt x="466" y="421"/>
                  <a:pt x="466" y="687"/>
                </a:cubicBezTo>
                <a:close/>
                <a:moveTo>
                  <a:pt x="222" y="576"/>
                </a:moveTo>
                <a:lnTo>
                  <a:pt x="222" y="576"/>
                </a:lnTo>
                <a:cubicBezTo>
                  <a:pt x="222" y="643"/>
                  <a:pt x="177" y="687"/>
                  <a:pt x="111" y="687"/>
                </a:cubicBezTo>
                <a:cubicBezTo>
                  <a:pt x="45" y="687"/>
                  <a:pt x="0" y="643"/>
                  <a:pt x="0" y="576"/>
                </a:cubicBezTo>
                <a:cubicBezTo>
                  <a:pt x="0" y="532"/>
                  <a:pt x="45" y="488"/>
                  <a:pt x="111" y="488"/>
                </a:cubicBezTo>
                <a:cubicBezTo>
                  <a:pt x="177" y="488"/>
                  <a:pt x="222" y="532"/>
                  <a:pt x="222" y="576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26" name="Freeform 21"/>
          <p:cNvSpPr>
            <a:spLocks noChangeArrowheads="1"/>
          </p:cNvSpPr>
          <p:nvPr/>
        </p:nvSpPr>
        <p:spPr bwMode="auto">
          <a:xfrm>
            <a:off x="7975240" y="1273431"/>
            <a:ext cx="287163" cy="257894"/>
          </a:xfrm>
          <a:custGeom>
            <a:avLst/>
            <a:gdLst>
              <a:gd name="T0" fmla="*/ 864 w 865"/>
              <a:gd name="T1" fmla="*/ 243 h 776"/>
              <a:gd name="T2" fmla="*/ 864 w 865"/>
              <a:gd name="T3" fmla="*/ 243 h 776"/>
              <a:gd name="T4" fmla="*/ 798 w 865"/>
              <a:gd name="T5" fmla="*/ 310 h 776"/>
              <a:gd name="T6" fmla="*/ 67 w 865"/>
              <a:gd name="T7" fmla="*/ 310 h 776"/>
              <a:gd name="T8" fmla="*/ 0 w 865"/>
              <a:gd name="T9" fmla="*/ 243 h 776"/>
              <a:gd name="T10" fmla="*/ 864 w 865"/>
              <a:gd name="T11" fmla="*/ 243 h 776"/>
              <a:gd name="T12" fmla="*/ 731 w 865"/>
              <a:gd name="T13" fmla="*/ 355 h 776"/>
              <a:gd name="T14" fmla="*/ 731 w 865"/>
              <a:gd name="T15" fmla="*/ 355 h 776"/>
              <a:gd name="T16" fmla="*/ 687 w 865"/>
              <a:gd name="T17" fmla="*/ 420 h 776"/>
              <a:gd name="T18" fmla="*/ 177 w 865"/>
              <a:gd name="T19" fmla="*/ 420 h 776"/>
              <a:gd name="T20" fmla="*/ 111 w 865"/>
              <a:gd name="T21" fmla="*/ 355 h 776"/>
              <a:gd name="T22" fmla="*/ 731 w 865"/>
              <a:gd name="T23" fmla="*/ 355 h 776"/>
              <a:gd name="T24" fmla="*/ 620 w 865"/>
              <a:gd name="T25" fmla="*/ 487 h 776"/>
              <a:gd name="T26" fmla="*/ 620 w 865"/>
              <a:gd name="T27" fmla="*/ 487 h 776"/>
              <a:gd name="T28" fmla="*/ 554 w 865"/>
              <a:gd name="T29" fmla="*/ 554 h 776"/>
              <a:gd name="T30" fmla="*/ 311 w 865"/>
              <a:gd name="T31" fmla="*/ 554 h 776"/>
              <a:gd name="T32" fmla="*/ 244 w 865"/>
              <a:gd name="T33" fmla="*/ 487 h 776"/>
              <a:gd name="T34" fmla="*/ 620 w 865"/>
              <a:gd name="T35" fmla="*/ 487 h 776"/>
              <a:gd name="T36" fmla="*/ 510 w 865"/>
              <a:gd name="T37" fmla="*/ 686 h 776"/>
              <a:gd name="T38" fmla="*/ 510 w 865"/>
              <a:gd name="T39" fmla="*/ 686 h 776"/>
              <a:gd name="T40" fmla="*/ 421 w 865"/>
              <a:gd name="T41" fmla="*/ 775 h 776"/>
              <a:gd name="T42" fmla="*/ 355 w 865"/>
              <a:gd name="T43" fmla="*/ 686 h 776"/>
              <a:gd name="T44" fmla="*/ 421 w 865"/>
              <a:gd name="T45" fmla="*/ 598 h 776"/>
              <a:gd name="T46" fmla="*/ 510 w 865"/>
              <a:gd name="T47" fmla="*/ 686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65" h="776">
                <a:moveTo>
                  <a:pt x="864" y="243"/>
                </a:moveTo>
                <a:lnTo>
                  <a:pt x="864" y="243"/>
                </a:lnTo>
                <a:cubicBezTo>
                  <a:pt x="798" y="310"/>
                  <a:pt x="798" y="310"/>
                  <a:pt x="798" y="310"/>
                </a:cubicBezTo>
                <a:cubicBezTo>
                  <a:pt x="598" y="89"/>
                  <a:pt x="266" y="89"/>
                  <a:pt x="67" y="310"/>
                </a:cubicBezTo>
                <a:cubicBezTo>
                  <a:pt x="0" y="243"/>
                  <a:pt x="0" y="243"/>
                  <a:pt x="0" y="243"/>
                </a:cubicBezTo>
                <a:cubicBezTo>
                  <a:pt x="244" y="0"/>
                  <a:pt x="620" y="0"/>
                  <a:pt x="864" y="243"/>
                </a:cubicBezTo>
                <a:close/>
                <a:moveTo>
                  <a:pt x="731" y="355"/>
                </a:moveTo>
                <a:lnTo>
                  <a:pt x="731" y="355"/>
                </a:lnTo>
                <a:cubicBezTo>
                  <a:pt x="687" y="420"/>
                  <a:pt x="687" y="420"/>
                  <a:pt x="687" y="420"/>
                </a:cubicBezTo>
                <a:cubicBezTo>
                  <a:pt x="554" y="288"/>
                  <a:pt x="333" y="288"/>
                  <a:pt x="177" y="420"/>
                </a:cubicBezTo>
                <a:cubicBezTo>
                  <a:pt x="111" y="355"/>
                  <a:pt x="111" y="355"/>
                  <a:pt x="111" y="355"/>
                </a:cubicBezTo>
                <a:cubicBezTo>
                  <a:pt x="288" y="199"/>
                  <a:pt x="576" y="199"/>
                  <a:pt x="731" y="355"/>
                </a:cubicBezTo>
                <a:close/>
                <a:moveTo>
                  <a:pt x="620" y="487"/>
                </a:moveTo>
                <a:lnTo>
                  <a:pt x="620" y="487"/>
                </a:lnTo>
                <a:cubicBezTo>
                  <a:pt x="554" y="554"/>
                  <a:pt x="554" y="554"/>
                  <a:pt x="554" y="554"/>
                </a:cubicBezTo>
                <a:cubicBezTo>
                  <a:pt x="488" y="487"/>
                  <a:pt x="377" y="487"/>
                  <a:pt x="311" y="554"/>
                </a:cubicBezTo>
                <a:cubicBezTo>
                  <a:pt x="244" y="487"/>
                  <a:pt x="244" y="487"/>
                  <a:pt x="244" y="487"/>
                </a:cubicBezTo>
                <a:cubicBezTo>
                  <a:pt x="355" y="376"/>
                  <a:pt x="510" y="376"/>
                  <a:pt x="620" y="487"/>
                </a:cubicBezTo>
                <a:close/>
                <a:moveTo>
                  <a:pt x="510" y="686"/>
                </a:moveTo>
                <a:lnTo>
                  <a:pt x="510" y="686"/>
                </a:lnTo>
                <a:cubicBezTo>
                  <a:pt x="510" y="731"/>
                  <a:pt x="488" y="775"/>
                  <a:pt x="421" y="775"/>
                </a:cubicBezTo>
                <a:cubicBezTo>
                  <a:pt x="377" y="775"/>
                  <a:pt x="355" y="731"/>
                  <a:pt x="355" y="686"/>
                </a:cubicBezTo>
                <a:cubicBezTo>
                  <a:pt x="355" y="620"/>
                  <a:pt x="377" y="598"/>
                  <a:pt x="421" y="598"/>
                </a:cubicBezTo>
                <a:cubicBezTo>
                  <a:pt x="488" y="598"/>
                  <a:pt x="510" y="620"/>
                  <a:pt x="510" y="686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27" name="Freeform 22"/>
          <p:cNvSpPr>
            <a:spLocks noChangeArrowheads="1"/>
          </p:cNvSpPr>
          <p:nvPr/>
        </p:nvSpPr>
        <p:spPr bwMode="auto">
          <a:xfrm>
            <a:off x="8378200" y="1279385"/>
            <a:ext cx="206581" cy="250568"/>
          </a:xfrm>
          <a:custGeom>
            <a:avLst/>
            <a:gdLst>
              <a:gd name="T0" fmla="*/ 621 w 622"/>
              <a:gd name="T1" fmla="*/ 311 h 755"/>
              <a:gd name="T2" fmla="*/ 621 w 622"/>
              <a:gd name="T3" fmla="*/ 311 h 755"/>
              <a:gd name="T4" fmla="*/ 621 w 622"/>
              <a:gd name="T5" fmla="*/ 665 h 755"/>
              <a:gd name="T6" fmla="*/ 576 w 622"/>
              <a:gd name="T7" fmla="*/ 709 h 755"/>
              <a:gd name="T8" fmla="*/ 532 w 622"/>
              <a:gd name="T9" fmla="*/ 731 h 755"/>
              <a:gd name="T10" fmla="*/ 443 w 622"/>
              <a:gd name="T11" fmla="*/ 754 h 755"/>
              <a:gd name="T12" fmla="*/ 178 w 622"/>
              <a:gd name="T13" fmla="*/ 754 h 755"/>
              <a:gd name="T14" fmla="*/ 89 w 622"/>
              <a:gd name="T15" fmla="*/ 731 h 755"/>
              <a:gd name="T16" fmla="*/ 44 w 622"/>
              <a:gd name="T17" fmla="*/ 709 h 755"/>
              <a:gd name="T18" fmla="*/ 0 w 622"/>
              <a:gd name="T19" fmla="*/ 665 h 755"/>
              <a:gd name="T20" fmla="*/ 0 w 622"/>
              <a:gd name="T21" fmla="*/ 311 h 755"/>
              <a:gd name="T22" fmla="*/ 44 w 622"/>
              <a:gd name="T23" fmla="*/ 266 h 755"/>
              <a:gd name="T24" fmla="*/ 133 w 622"/>
              <a:gd name="T25" fmla="*/ 266 h 755"/>
              <a:gd name="T26" fmla="*/ 133 w 622"/>
              <a:gd name="T27" fmla="*/ 199 h 755"/>
              <a:gd name="T28" fmla="*/ 310 w 622"/>
              <a:gd name="T29" fmla="*/ 0 h 755"/>
              <a:gd name="T30" fmla="*/ 487 w 622"/>
              <a:gd name="T31" fmla="*/ 199 h 755"/>
              <a:gd name="T32" fmla="*/ 487 w 622"/>
              <a:gd name="T33" fmla="*/ 266 h 755"/>
              <a:gd name="T34" fmla="*/ 576 w 622"/>
              <a:gd name="T35" fmla="*/ 266 h 755"/>
              <a:gd name="T36" fmla="*/ 621 w 622"/>
              <a:gd name="T37" fmla="*/ 311 h 755"/>
              <a:gd name="T38" fmla="*/ 221 w 622"/>
              <a:gd name="T39" fmla="*/ 266 h 755"/>
              <a:gd name="T40" fmla="*/ 221 w 622"/>
              <a:gd name="T41" fmla="*/ 266 h 755"/>
              <a:gd name="T42" fmla="*/ 399 w 622"/>
              <a:gd name="T43" fmla="*/ 266 h 755"/>
              <a:gd name="T44" fmla="*/ 399 w 622"/>
              <a:gd name="T45" fmla="*/ 177 h 755"/>
              <a:gd name="T46" fmla="*/ 310 w 622"/>
              <a:gd name="T47" fmla="*/ 89 h 755"/>
              <a:gd name="T48" fmla="*/ 221 w 622"/>
              <a:gd name="T49" fmla="*/ 177 h 755"/>
              <a:gd name="T50" fmla="*/ 221 w 622"/>
              <a:gd name="T51" fmla="*/ 266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2" h="755">
                <a:moveTo>
                  <a:pt x="621" y="311"/>
                </a:moveTo>
                <a:lnTo>
                  <a:pt x="621" y="311"/>
                </a:lnTo>
                <a:cubicBezTo>
                  <a:pt x="621" y="665"/>
                  <a:pt x="621" y="665"/>
                  <a:pt x="621" y="665"/>
                </a:cubicBezTo>
                <a:cubicBezTo>
                  <a:pt x="621" y="687"/>
                  <a:pt x="599" y="709"/>
                  <a:pt x="576" y="709"/>
                </a:cubicBezTo>
                <a:cubicBezTo>
                  <a:pt x="532" y="731"/>
                  <a:pt x="532" y="731"/>
                  <a:pt x="532" y="731"/>
                </a:cubicBezTo>
                <a:cubicBezTo>
                  <a:pt x="510" y="731"/>
                  <a:pt x="465" y="754"/>
                  <a:pt x="443" y="754"/>
                </a:cubicBezTo>
                <a:cubicBezTo>
                  <a:pt x="178" y="754"/>
                  <a:pt x="178" y="754"/>
                  <a:pt x="178" y="754"/>
                </a:cubicBezTo>
                <a:cubicBezTo>
                  <a:pt x="156" y="754"/>
                  <a:pt x="111" y="731"/>
                  <a:pt x="89" y="731"/>
                </a:cubicBezTo>
                <a:cubicBezTo>
                  <a:pt x="44" y="709"/>
                  <a:pt x="44" y="709"/>
                  <a:pt x="44" y="709"/>
                </a:cubicBezTo>
                <a:cubicBezTo>
                  <a:pt x="22" y="709"/>
                  <a:pt x="0" y="687"/>
                  <a:pt x="0" y="665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288"/>
                  <a:pt x="22" y="266"/>
                  <a:pt x="44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199"/>
                  <a:pt x="133" y="199"/>
                  <a:pt x="133" y="199"/>
                </a:cubicBezTo>
                <a:cubicBezTo>
                  <a:pt x="133" y="67"/>
                  <a:pt x="200" y="0"/>
                  <a:pt x="310" y="0"/>
                </a:cubicBezTo>
                <a:cubicBezTo>
                  <a:pt x="421" y="0"/>
                  <a:pt x="487" y="67"/>
                  <a:pt x="487" y="199"/>
                </a:cubicBezTo>
                <a:cubicBezTo>
                  <a:pt x="487" y="266"/>
                  <a:pt x="487" y="266"/>
                  <a:pt x="487" y="266"/>
                </a:cubicBezTo>
                <a:cubicBezTo>
                  <a:pt x="576" y="266"/>
                  <a:pt x="576" y="266"/>
                  <a:pt x="576" y="266"/>
                </a:cubicBezTo>
                <a:cubicBezTo>
                  <a:pt x="599" y="266"/>
                  <a:pt x="621" y="288"/>
                  <a:pt x="621" y="311"/>
                </a:cubicBezTo>
                <a:close/>
                <a:moveTo>
                  <a:pt x="221" y="266"/>
                </a:moveTo>
                <a:lnTo>
                  <a:pt x="221" y="266"/>
                </a:lnTo>
                <a:cubicBezTo>
                  <a:pt x="399" y="266"/>
                  <a:pt x="399" y="266"/>
                  <a:pt x="399" y="266"/>
                </a:cubicBezTo>
                <a:cubicBezTo>
                  <a:pt x="399" y="177"/>
                  <a:pt x="399" y="177"/>
                  <a:pt x="399" y="177"/>
                </a:cubicBezTo>
                <a:cubicBezTo>
                  <a:pt x="399" y="111"/>
                  <a:pt x="355" y="89"/>
                  <a:pt x="310" y="89"/>
                </a:cubicBezTo>
                <a:cubicBezTo>
                  <a:pt x="266" y="89"/>
                  <a:pt x="221" y="111"/>
                  <a:pt x="221" y="177"/>
                </a:cubicBezTo>
                <a:lnTo>
                  <a:pt x="221" y="266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28" name="Freeform 23"/>
          <p:cNvSpPr>
            <a:spLocks noChangeArrowheads="1"/>
          </p:cNvSpPr>
          <p:nvPr/>
        </p:nvSpPr>
        <p:spPr bwMode="auto">
          <a:xfrm>
            <a:off x="541664" y="1709407"/>
            <a:ext cx="206581" cy="265220"/>
          </a:xfrm>
          <a:custGeom>
            <a:avLst/>
            <a:gdLst>
              <a:gd name="T0" fmla="*/ 620 w 621"/>
              <a:gd name="T1" fmla="*/ 355 h 799"/>
              <a:gd name="T2" fmla="*/ 620 w 621"/>
              <a:gd name="T3" fmla="*/ 355 h 799"/>
              <a:gd name="T4" fmla="*/ 620 w 621"/>
              <a:gd name="T5" fmla="*/ 709 h 799"/>
              <a:gd name="T6" fmla="*/ 576 w 621"/>
              <a:gd name="T7" fmla="*/ 753 h 799"/>
              <a:gd name="T8" fmla="*/ 510 w 621"/>
              <a:gd name="T9" fmla="*/ 776 h 799"/>
              <a:gd name="T10" fmla="*/ 421 w 621"/>
              <a:gd name="T11" fmla="*/ 798 h 799"/>
              <a:gd name="T12" fmla="*/ 177 w 621"/>
              <a:gd name="T13" fmla="*/ 798 h 799"/>
              <a:gd name="T14" fmla="*/ 89 w 621"/>
              <a:gd name="T15" fmla="*/ 776 h 799"/>
              <a:gd name="T16" fmla="*/ 23 w 621"/>
              <a:gd name="T17" fmla="*/ 753 h 799"/>
              <a:gd name="T18" fmla="*/ 0 w 621"/>
              <a:gd name="T19" fmla="*/ 709 h 799"/>
              <a:gd name="T20" fmla="*/ 0 w 621"/>
              <a:gd name="T21" fmla="*/ 355 h 799"/>
              <a:gd name="T22" fmla="*/ 45 w 621"/>
              <a:gd name="T23" fmla="*/ 310 h 799"/>
              <a:gd name="T24" fmla="*/ 399 w 621"/>
              <a:gd name="T25" fmla="*/ 310 h 799"/>
              <a:gd name="T26" fmla="*/ 399 w 621"/>
              <a:gd name="T27" fmla="*/ 177 h 799"/>
              <a:gd name="T28" fmla="*/ 311 w 621"/>
              <a:gd name="T29" fmla="*/ 89 h 799"/>
              <a:gd name="T30" fmla="*/ 222 w 621"/>
              <a:gd name="T31" fmla="*/ 177 h 799"/>
              <a:gd name="T32" fmla="*/ 222 w 621"/>
              <a:gd name="T33" fmla="*/ 221 h 799"/>
              <a:gd name="T34" fmla="*/ 133 w 621"/>
              <a:gd name="T35" fmla="*/ 221 h 799"/>
              <a:gd name="T36" fmla="*/ 133 w 621"/>
              <a:gd name="T37" fmla="*/ 199 h 799"/>
              <a:gd name="T38" fmla="*/ 311 w 621"/>
              <a:gd name="T39" fmla="*/ 0 h 799"/>
              <a:gd name="T40" fmla="*/ 488 w 621"/>
              <a:gd name="T41" fmla="*/ 199 h 799"/>
              <a:gd name="T42" fmla="*/ 488 w 621"/>
              <a:gd name="T43" fmla="*/ 310 h 799"/>
              <a:gd name="T44" fmla="*/ 554 w 621"/>
              <a:gd name="T45" fmla="*/ 310 h 799"/>
              <a:gd name="T46" fmla="*/ 620 w 621"/>
              <a:gd name="T47" fmla="*/ 355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21" h="799">
                <a:moveTo>
                  <a:pt x="620" y="355"/>
                </a:moveTo>
                <a:lnTo>
                  <a:pt x="620" y="355"/>
                </a:lnTo>
                <a:cubicBezTo>
                  <a:pt x="620" y="709"/>
                  <a:pt x="620" y="709"/>
                  <a:pt x="620" y="709"/>
                </a:cubicBezTo>
                <a:cubicBezTo>
                  <a:pt x="620" y="731"/>
                  <a:pt x="598" y="753"/>
                  <a:pt x="576" y="753"/>
                </a:cubicBezTo>
                <a:cubicBezTo>
                  <a:pt x="510" y="776"/>
                  <a:pt x="510" y="776"/>
                  <a:pt x="510" y="776"/>
                </a:cubicBezTo>
                <a:cubicBezTo>
                  <a:pt x="488" y="776"/>
                  <a:pt x="443" y="798"/>
                  <a:pt x="421" y="798"/>
                </a:cubicBezTo>
                <a:cubicBezTo>
                  <a:pt x="177" y="798"/>
                  <a:pt x="177" y="798"/>
                  <a:pt x="177" y="798"/>
                </a:cubicBezTo>
                <a:cubicBezTo>
                  <a:pt x="155" y="798"/>
                  <a:pt x="111" y="776"/>
                  <a:pt x="89" y="776"/>
                </a:cubicBezTo>
                <a:cubicBezTo>
                  <a:pt x="23" y="753"/>
                  <a:pt x="23" y="753"/>
                  <a:pt x="23" y="753"/>
                </a:cubicBezTo>
                <a:cubicBezTo>
                  <a:pt x="0" y="753"/>
                  <a:pt x="0" y="731"/>
                  <a:pt x="0" y="709"/>
                </a:cubicBezTo>
                <a:cubicBezTo>
                  <a:pt x="0" y="355"/>
                  <a:pt x="0" y="355"/>
                  <a:pt x="0" y="355"/>
                </a:cubicBezTo>
                <a:cubicBezTo>
                  <a:pt x="0" y="333"/>
                  <a:pt x="0" y="310"/>
                  <a:pt x="45" y="310"/>
                </a:cubicBezTo>
                <a:cubicBezTo>
                  <a:pt x="399" y="310"/>
                  <a:pt x="399" y="310"/>
                  <a:pt x="399" y="310"/>
                </a:cubicBezTo>
                <a:cubicBezTo>
                  <a:pt x="399" y="177"/>
                  <a:pt x="399" y="177"/>
                  <a:pt x="399" y="177"/>
                </a:cubicBezTo>
                <a:cubicBezTo>
                  <a:pt x="399" y="111"/>
                  <a:pt x="355" y="89"/>
                  <a:pt x="311" y="89"/>
                </a:cubicBezTo>
                <a:cubicBezTo>
                  <a:pt x="244" y="89"/>
                  <a:pt x="222" y="111"/>
                  <a:pt x="222" y="177"/>
                </a:cubicBezTo>
                <a:cubicBezTo>
                  <a:pt x="222" y="221"/>
                  <a:pt x="222" y="221"/>
                  <a:pt x="222" y="221"/>
                </a:cubicBezTo>
                <a:cubicBezTo>
                  <a:pt x="133" y="221"/>
                  <a:pt x="133" y="221"/>
                  <a:pt x="133" y="221"/>
                </a:cubicBezTo>
                <a:cubicBezTo>
                  <a:pt x="133" y="199"/>
                  <a:pt x="133" y="199"/>
                  <a:pt x="133" y="199"/>
                </a:cubicBezTo>
                <a:cubicBezTo>
                  <a:pt x="133" y="67"/>
                  <a:pt x="177" y="0"/>
                  <a:pt x="311" y="0"/>
                </a:cubicBezTo>
                <a:cubicBezTo>
                  <a:pt x="421" y="0"/>
                  <a:pt x="488" y="67"/>
                  <a:pt x="488" y="199"/>
                </a:cubicBezTo>
                <a:cubicBezTo>
                  <a:pt x="488" y="310"/>
                  <a:pt x="488" y="310"/>
                  <a:pt x="488" y="310"/>
                </a:cubicBezTo>
                <a:cubicBezTo>
                  <a:pt x="554" y="310"/>
                  <a:pt x="554" y="310"/>
                  <a:pt x="554" y="310"/>
                </a:cubicBezTo>
                <a:cubicBezTo>
                  <a:pt x="576" y="310"/>
                  <a:pt x="620" y="333"/>
                  <a:pt x="620" y="355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29" name="Freeform 24"/>
          <p:cNvSpPr>
            <a:spLocks noChangeArrowheads="1"/>
          </p:cNvSpPr>
          <p:nvPr/>
        </p:nvSpPr>
        <p:spPr bwMode="auto">
          <a:xfrm>
            <a:off x="867636" y="1718336"/>
            <a:ext cx="206582" cy="213935"/>
          </a:xfrm>
          <a:custGeom>
            <a:avLst/>
            <a:gdLst>
              <a:gd name="T0" fmla="*/ 178 w 622"/>
              <a:gd name="T1" fmla="*/ 620 h 643"/>
              <a:gd name="T2" fmla="*/ 178 w 622"/>
              <a:gd name="T3" fmla="*/ 620 h 643"/>
              <a:gd name="T4" fmla="*/ 22 w 622"/>
              <a:gd name="T5" fmla="*/ 398 h 643"/>
              <a:gd name="T6" fmla="*/ 45 w 622"/>
              <a:gd name="T7" fmla="*/ 310 h 643"/>
              <a:gd name="T8" fmla="*/ 134 w 622"/>
              <a:gd name="T9" fmla="*/ 332 h 643"/>
              <a:gd name="T10" fmla="*/ 222 w 622"/>
              <a:gd name="T11" fmla="*/ 465 h 643"/>
              <a:gd name="T12" fmla="*/ 488 w 622"/>
              <a:gd name="T13" fmla="*/ 44 h 643"/>
              <a:gd name="T14" fmla="*/ 577 w 622"/>
              <a:gd name="T15" fmla="*/ 22 h 643"/>
              <a:gd name="T16" fmla="*/ 599 w 622"/>
              <a:gd name="T17" fmla="*/ 110 h 643"/>
              <a:gd name="T18" fmla="*/ 288 w 622"/>
              <a:gd name="T19" fmla="*/ 598 h 643"/>
              <a:gd name="T20" fmla="*/ 244 w 622"/>
              <a:gd name="T21" fmla="*/ 642 h 643"/>
              <a:gd name="T22" fmla="*/ 244 w 622"/>
              <a:gd name="T23" fmla="*/ 642 h 643"/>
              <a:gd name="T24" fmla="*/ 178 w 622"/>
              <a:gd name="T25" fmla="*/ 62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2" h="643">
                <a:moveTo>
                  <a:pt x="178" y="620"/>
                </a:moveTo>
                <a:lnTo>
                  <a:pt x="178" y="620"/>
                </a:lnTo>
                <a:cubicBezTo>
                  <a:pt x="22" y="398"/>
                  <a:pt x="22" y="398"/>
                  <a:pt x="22" y="398"/>
                </a:cubicBezTo>
                <a:cubicBezTo>
                  <a:pt x="0" y="376"/>
                  <a:pt x="0" y="332"/>
                  <a:pt x="45" y="310"/>
                </a:cubicBezTo>
                <a:cubicBezTo>
                  <a:pt x="67" y="288"/>
                  <a:pt x="111" y="310"/>
                  <a:pt x="134" y="332"/>
                </a:cubicBezTo>
                <a:cubicBezTo>
                  <a:pt x="222" y="465"/>
                  <a:pt x="222" y="465"/>
                  <a:pt x="222" y="465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510" y="22"/>
                  <a:pt x="554" y="0"/>
                  <a:pt x="577" y="22"/>
                </a:cubicBezTo>
                <a:cubicBezTo>
                  <a:pt x="599" y="44"/>
                  <a:pt x="621" y="89"/>
                  <a:pt x="599" y="110"/>
                </a:cubicBezTo>
                <a:cubicBezTo>
                  <a:pt x="288" y="598"/>
                  <a:pt x="288" y="598"/>
                  <a:pt x="288" y="598"/>
                </a:cubicBezTo>
                <a:cubicBezTo>
                  <a:pt x="266" y="620"/>
                  <a:pt x="266" y="642"/>
                  <a:pt x="244" y="642"/>
                </a:cubicBezTo>
                <a:lnTo>
                  <a:pt x="244" y="642"/>
                </a:lnTo>
                <a:cubicBezTo>
                  <a:pt x="222" y="642"/>
                  <a:pt x="200" y="620"/>
                  <a:pt x="178" y="620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0" name="Freeform 25"/>
          <p:cNvSpPr>
            <a:spLocks noChangeArrowheads="1"/>
          </p:cNvSpPr>
          <p:nvPr/>
        </p:nvSpPr>
        <p:spPr bwMode="auto">
          <a:xfrm>
            <a:off x="1193608" y="1730242"/>
            <a:ext cx="140651" cy="155322"/>
          </a:xfrm>
          <a:custGeom>
            <a:avLst/>
            <a:gdLst>
              <a:gd name="T0" fmla="*/ 398 w 422"/>
              <a:gd name="T1" fmla="*/ 443 h 466"/>
              <a:gd name="T2" fmla="*/ 398 w 422"/>
              <a:gd name="T3" fmla="*/ 443 h 466"/>
              <a:gd name="T4" fmla="*/ 332 w 422"/>
              <a:gd name="T5" fmla="*/ 443 h 466"/>
              <a:gd name="T6" fmla="*/ 221 w 422"/>
              <a:gd name="T7" fmla="*/ 309 h 466"/>
              <a:gd name="T8" fmla="*/ 88 w 422"/>
              <a:gd name="T9" fmla="*/ 443 h 466"/>
              <a:gd name="T10" fmla="*/ 22 w 422"/>
              <a:gd name="T11" fmla="*/ 443 h 466"/>
              <a:gd name="T12" fmla="*/ 22 w 422"/>
              <a:gd name="T13" fmla="*/ 376 h 466"/>
              <a:gd name="T14" fmla="*/ 155 w 422"/>
              <a:gd name="T15" fmla="*/ 243 h 466"/>
              <a:gd name="T16" fmla="*/ 22 w 422"/>
              <a:gd name="T17" fmla="*/ 88 h 466"/>
              <a:gd name="T18" fmla="*/ 22 w 422"/>
              <a:gd name="T19" fmla="*/ 21 h 466"/>
              <a:gd name="T20" fmla="*/ 88 w 422"/>
              <a:gd name="T21" fmla="*/ 21 h 466"/>
              <a:gd name="T22" fmla="*/ 221 w 422"/>
              <a:gd name="T23" fmla="*/ 154 h 466"/>
              <a:gd name="T24" fmla="*/ 332 w 422"/>
              <a:gd name="T25" fmla="*/ 21 h 466"/>
              <a:gd name="T26" fmla="*/ 398 w 422"/>
              <a:gd name="T27" fmla="*/ 21 h 466"/>
              <a:gd name="T28" fmla="*/ 398 w 422"/>
              <a:gd name="T29" fmla="*/ 88 h 466"/>
              <a:gd name="T30" fmla="*/ 288 w 422"/>
              <a:gd name="T31" fmla="*/ 243 h 466"/>
              <a:gd name="T32" fmla="*/ 398 w 422"/>
              <a:gd name="T33" fmla="*/ 376 h 466"/>
              <a:gd name="T34" fmla="*/ 398 w 422"/>
              <a:gd name="T35" fmla="*/ 443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2" h="466">
                <a:moveTo>
                  <a:pt x="398" y="443"/>
                </a:moveTo>
                <a:lnTo>
                  <a:pt x="398" y="443"/>
                </a:lnTo>
                <a:cubicBezTo>
                  <a:pt x="398" y="465"/>
                  <a:pt x="354" y="465"/>
                  <a:pt x="332" y="443"/>
                </a:cubicBezTo>
                <a:cubicBezTo>
                  <a:pt x="221" y="309"/>
                  <a:pt x="221" y="309"/>
                  <a:pt x="221" y="309"/>
                </a:cubicBezTo>
                <a:cubicBezTo>
                  <a:pt x="88" y="443"/>
                  <a:pt x="88" y="443"/>
                  <a:pt x="88" y="443"/>
                </a:cubicBezTo>
                <a:cubicBezTo>
                  <a:pt x="88" y="465"/>
                  <a:pt x="44" y="465"/>
                  <a:pt x="22" y="443"/>
                </a:cubicBezTo>
                <a:cubicBezTo>
                  <a:pt x="0" y="420"/>
                  <a:pt x="0" y="398"/>
                  <a:pt x="22" y="376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22" y="88"/>
                  <a:pt x="22" y="88"/>
                  <a:pt x="22" y="88"/>
                </a:cubicBezTo>
                <a:cubicBezTo>
                  <a:pt x="0" y="65"/>
                  <a:pt x="0" y="43"/>
                  <a:pt x="22" y="21"/>
                </a:cubicBezTo>
                <a:cubicBezTo>
                  <a:pt x="44" y="0"/>
                  <a:pt x="88" y="0"/>
                  <a:pt x="88" y="21"/>
                </a:cubicBezTo>
                <a:cubicBezTo>
                  <a:pt x="221" y="154"/>
                  <a:pt x="221" y="154"/>
                  <a:pt x="221" y="154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54" y="0"/>
                  <a:pt x="398" y="0"/>
                  <a:pt x="398" y="21"/>
                </a:cubicBezTo>
                <a:cubicBezTo>
                  <a:pt x="421" y="43"/>
                  <a:pt x="421" y="65"/>
                  <a:pt x="398" y="88"/>
                </a:cubicBezTo>
                <a:cubicBezTo>
                  <a:pt x="288" y="243"/>
                  <a:pt x="288" y="243"/>
                  <a:pt x="288" y="243"/>
                </a:cubicBezTo>
                <a:cubicBezTo>
                  <a:pt x="398" y="376"/>
                  <a:pt x="398" y="376"/>
                  <a:pt x="398" y="376"/>
                </a:cubicBezTo>
                <a:cubicBezTo>
                  <a:pt x="421" y="398"/>
                  <a:pt x="421" y="420"/>
                  <a:pt x="398" y="443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1" name="Freeform 26"/>
          <p:cNvSpPr>
            <a:spLocks noChangeArrowheads="1"/>
          </p:cNvSpPr>
          <p:nvPr/>
        </p:nvSpPr>
        <p:spPr bwMode="auto">
          <a:xfrm>
            <a:off x="1453650" y="1712383"/>
            <a:ext cx="250535" cy="243240"/>
          </a:xfrm>
          <a:custGeom>
            <a:avLst/>
            <a:gdLst>
              <a:gd name="T0" fmla="*/ 753 w 754"/>
              <a:gd name="T1" fmla="*/ 377 h 732"/>
              <a:gd name="T2" fmla="*/ 753 w 754"/>
              <a:gd name="T3" fmla="*/ 377 h 732"/>
              <a:gd name="T4" fmla="*/ 376 w 754"/>
              <a:gd name="T5" fmla="*/ 731 h 732"/>
              <a:gd name="T6" fmla="*/ 0 w 754"/>
              <a:gd name="T7" fmla="*/ 377 h 732"/>
              <a:gd name="T8" fmla="*/ 376 w 754"/>
              <a:gd name="T9" fmla="*/ 0 h 732"/>
              <a:gd name="T10" fmla="*/ 753 w 754"/>
              <a:gd name="T11" fmla="*/ 377 h 732"/>
              <a:gd name="T12" fmla="*/ 154 w 754"/>
              <a:gd name="T13" fmla="*/ 333 h 732"/>
              <a:gd name="T14" fmla="*/ 154 w 754"/>
              <a:gd name="T15" fmla="*/ 333 h 732"/>
              <a:gd name="T16" fmla="*/ 154 w 754"/>
              <a:gd name="T17" fmla="*/ 421 h 732"/>
              <a:gd name="T18" fmla="*/ 598 w 754"/>
              <a:gd name="T19" fmla="*/ 421 h 732"/>
              <a:gd name="T20" fmla="*/ 598 w 754"/>
              <a:gd name="T21" fmla="*/ 333 h 732"/>
              <a:gd name="T22" fmla="*/ 154 w 754"/>
              <a:gd name="T23" fmla="*/ 333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54" h="732">
                <a:moveTo>
                  <a:pt x="753" y="377"/>
                </a:moveTo>
                <a:lnTo>
                  <a:pt x="753" y="377"/>
                </a:lnTo>
                <a:cubicBezTo>
                  <a:pt x="753" y="577"/>
                  <a:pt x="576" y="731"/>
                  <a:pt x="376" y="731"/>
                </a:cubicBezTo>
                <a:cubicBezTo>
                  <a:pt x="177" y="731"/>
                  <a:pt x="0" y="577"/>
                  <a:pt x="0" y="377"/>
                </a:cubicBezTo>
                <a:cubicBezTo>
                  <a:pt x="0" y="155"/>
                  <a:pt x="177" y="0"/>
                  <a:pt x="376" y="0"/>
                </a:cubicBezTo>
                <a:cubicBezTo>
                  <a:pt x="576" y="0"/>
                  <a:pt x="753" y="155"/>
                  <a:pt x="753" y="377"/>
                </a:cubicBezTo>
                <a:close/>
                <a:moveTo>
                  <a:pt x="154" y="333"/>
                </a:moveTo>
                <a:lnTo>
                  <a:pt x="154" y="333"/>
                </a:lnTo>
                <a:cubicBezTo>
                  <a:pt x="154" y="421"/>
                  <a:pt x="154" y="421"/>
                  <a:pt x="154" y="421"/>
                </a:cubicBezTo>
                <a:cubicBezTo>
                  <a:pt x="598" y="421"/>
                  <a:pt x="598" y="421"/>
                  <a:pt x="598" y="421"/>
                </a:cubicBezTo>
                <a:cubicBezTo>
                  <a:pt x="598" y="333"/>
                  <a:pt x="598" y="333"/>
                  <a:pt x="598" y="333"/>
                </a:cubicBezTo>
                <a:lnTo>
                  <a:pt x="154" y="333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2" name="Freeform 27"/>
          <p:cNvSpPr>
            <a:spLocks noChangeArrowheads="1"/>
          </p:cNvSpPr>
          <p:nvPr/>
        </p:nvSpPr>
        <p:spPr bwMode="auto">
          <a:xfrm>
            <a:off x="1823575" y="1712383"/>
            <a:ext cx="243209" cy="243240"/>
          </a:xfrm>
          <a:custGeom>
            <a:avLst/>
            <a:gdLst>
              <a:gd name="T0" fmla="*/ 731 w 732"/>
              <a:gd name="T1" fmla="*/ 377 h 732"/>
              <a:gd name="T2" fmla="*/ 731 w 732"/>
              <a:gd name="T3" fmla="*/ 377 h 732"/>
              <a:gd name="T4" fmla="*/ 376 w 732"/>
              <a:gd name="T5" fmla="*/ 731 h 732"/>
              <a:gd name="T6" fmla="*/ 0 w 732"/>
              <a:gd name="T7" fmla="*/ 377 h 732"/>
              <a:gd name="T8" fmla="*/ 376 w 732"/>
              <a:gd name="T9" fmla="*/ 0 h 732"/>
              <a:gd name="T10" fmla="*/ 731 w 732"/>
              <a:gd name="T11" fmla="*/ 377 h 732"/>
              <a:gd name="T12" fmla="*/ 598 w 732"/>
              <a:gd name="T13" fmla="*/ 421 h 732"/>
              <a:gd name="T14" fmla="*/ 598 w 732"/>
              <a:gd name="T15" fmla="*/ 421 h 732"/>
              <a:gd name="T16" fmla="*/ 598 w 732"/>
              <a:gd name="T17" fmla="*/ 333 h 732"/>
              <a:gd name="T18" fmla="*/ 421 w 732"/>
              <a:gd name="T19" fmla="*/ 333 h 732"/>
              <a:gd name="T20" fmla="*/ 421 w 732"/>
              <a:gd name="T21" fmla="*/ 155 h 732"/>
              <a:gd name="T22" fmla="*/ 332 w 732"/>
              <a:gd name="T23" fmla="*/ 155 h 732"/>
              <a:gd name="T24" fmla="*/ 332 w 732"/>
              <a:gd name="T25" fmla="*/ 333 h 732"/>
              <a:gd name="T26" fmla="*/ 133 w 732"/>
              <a:gd name="T27" fmla="*/ 333 h 732"/>
              <a:gd name="T28" fmla="*/ 133 w 732"/>
              <a:gd name="T29" fmla="*/ 421 h 732"/>
              <a:gd name="T30" fmla="*/ 332 w 732"/>
              <a:gd name="T31" fmla="*/ 421 h 732"/>
              <a:gd name="T32" fmla="*/ 332 w 732"/>
              <a:gd name="T33" fmla="*/ 599 h 732"/>
              <a:gd name="T34" fmla="*/ 421 w 732"/>
              <a:gd name="T35" fmla="*/ 599 h 732"/>
              <a:gd name="T36" fmla="*/ 421 w 732"/>
              <a:gd name="T37" fmla="*/ 421 h 732"/>
              <a:gd name="T38" fmla="*/ 598 w 732"/>
              <a:gd name="T39" fmla="*/ 421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32" h="732">
                <a:moveTo>
                  <a:pt x="731" y="377"/>
                </a:moveTo>
                <a:lnTo>
                  <a:pt x="731" y="377"/>
                </a:lnTo>
                <a:cubicBezTo>
                  <a:pt x="731" y="577"/>
                  <a:pt x="576" y="731"/>
                  <a:pt x="376" y="731"/>
                </a:cubicBezTo>
                <a:cubicBezTo>
                  <a:pt x="155" y="731"/>
                  <a:pt x="0" y="577"/>
                  <a:pt x="0" y="377"/>
                </a:cubicBezTo>
                <a:cubicBezTo>
                  <a:pt x="0" y="155"/>
                  <a:pt x="155" y="0"/>
                  <a:pt x="376" y="0"/>
                </a:cubicBezTo>
                <a:cubicBezTo>
                  <a:pt x="576" y="0"/>
                  <a:pt x="731" y="155"/>
                  <a:pt x="731" y="377"/>
                </a:cubicBezTo>
                <a:close/>
                <a:moveTo>
                  <a:pt x="598" y="421"/>
                </a:moveTo>
                <a:lnTo>
                  <a:pt x="598" y="421"/>
                </a:lnTo>
                <a:cubicBezTo>
                  <a:pt x="598" y="333"/>
                  <a:pt x="598" y="333"/>
                  <a:pt x="598" y="333"/>
                </a:cubicBezTo>
                <a:cubicBezTo>
                  <a:pt x="421" y="333"/>
                  <a:pt x="421" y="333"/>
                  <a:pt x="421" y="333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332" y="155"/>
                  <a:pt x="332" y="155"/>
                  <a:pt x="332" y="155"/>
                </a:cubicBezTo>
                <a:cubicBezTo>
                  <a:pt x="332" y="333"/>
                  <a:pt x="332" y="333"/>
                  <a:pt x="332" y="333"/>
                </a:cubicBezTo>
                <a:cubicBezTo>
                  <a:pt x="133" y="333"/>
                  <a:pt x="133" y="333"/>
                  <a:pt x="133" y="333"/>
                </a:cubicBezTo>
                <a:cubicBezTo>
                  <a:pt x="133" y="421"/>
                  <a:pt x="133" y="421"/>
                  <a:pt x="133" y="421"/>
                </a:cubicBezTo>
                <a:cubicBezTo>
                  <a:pt x="332" y="421"/>
                  <a:pt x="332" y="421"/>
                  <a:pt x="332" y="421"/>
                </a:cubicBezTo>
                <a:cubicBezTo>
                  <a:pt x="332" y="599"/>
                  <a:pt x="332" y="599"/>
                  <a:pt x="332" y="599"/>
                </a:cubicBezTo>
                <a:cubicBezTo>
                  <a:pt x="421" y="599"/>
                  <a:pt x="421" y="599"/>
                  <a:pt x="421" y="599"/>
                </a:cubicBezTo>
                <a:cubicBezTo>
                  <a:pt x="421" y="421"/>
                  <a:pt x="421" y="421"/>
                  <a:pt x="421" y="421"/>
                </a:cubicBezTo>
                <a:lnTo>
                  <a:pt x="598" y="421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3" name="Freeform 28"/>
          <p:cNvSpPr>
            <a:spLocks noChangeArrowheads="1"/>
          </p:cNvSpPr>
          <p:nvPr/>
        </p:nvSpPr>
        <p:spPr bwMode="auto">
          <a:xfrm>
            <a:off x="2186174" y="1715360"/>
            <a:ext cx="294487" cy="235914"/>
          </a:xfrm>
          <a:custGeom>
            <a:avLst/>
            <a:gdLst>
              <a:gd name="T0" fmla="*/ 886 w 887"/>
              <a:gd name="T1" fmla="*/ 155 h 710"/>
              <a:gd name="T2" fmla="*/ 886 w 887"/>
              <a:gd name="T3" fmla="*/ 155 h 710"/>
              <a:gd name="T4" fmla="*/ 886 w 887"/>
              <a:gd name="T5" fmla="*/ 665 h 710"/>
              <a:gd name="T6" fmla="*/ 886 w 887"/>
              <a:gd name="T7" fmla="*/ 687 h 710"/>
              <a:gd name="T8" fmla="*/ 864 w 887"/>
              <a:gd name="T9" fmla="*/ 709 h 710"/>
              <a:gd name="T10" fmla="*/ 842 w 887"/>
              <a:gd name="T11" fmla="*/ 687 h 710"/>
              <a:gd name="T12" fmla="*/ 665 w 887"/>
              <a:gd name="T13" fmla="*/ 577 h 710"/>
              <a:gd name="T14" fmla="*/ 466 w 887"/>
              <a:gd name="T15" fmla="*/ 687 h 710"/>
              <a:gd name="T16" fmla="*/ 443 w 887"/>
              <a:gd name="T17" fmla="*/ 687 h 710"/>
              <a:gd name="T18" fmla="*/ 244 w 887"/>
              <a:gd name="T19" fmla="*/ 577 h 710"/>
              <a:gd name="T20" fmla="*/ 44 w 887"/>
              <a:gd name="T21" fmla="*/ 687 h 710"/>
              <a:gd name="T22" fmla="*/ 22 w 887"/>
              <a:gd name="T23" fmla="*/ 687 h 710"/>
              <a:gd name="T24" fmla="*/ 0 w 887"/>
              <a:gd name="T25" fmla="*/ 665 h 710"/>
              <a:gd name="T26" fmla="*/ 0 w 887"/>
              <a:gd name="T27" fmla="*/ 155 h 710"/>
              <a:gd name="T28" fmla="*/ 22 w 887"/>
              <a:gd name="T29" fmla="*/ 133 h 710"/>
              <a:gd name="T30" fmla="*/ 222 w 887"/>
              <a:gd name="T31" fmla="*/ 0 h 710"/>
              <a:gd name="T32" fmla="*/ 266 w 887"/>
              <a:gd name="T33" fmla="*/ 0 h 710"/>
              <a:gd name="T34" fmla="*/ 443 w 887"/>
              <a:gd name="T35" fmla="*/ 112 h 710"/>
              <a:gd name="T36" fmla="*/ 643 w 887"/>
              <a:gd name="T37" fmla="*/ 0 h 710"/>
              <a:gd name="T38" fmla="*/ 665 w 887"/>
              <a:gd name="T39" fmla="*/ 0 h 710"/>
              <a:gd name="T40" fmla="*/ 886 w 887"/>
              <a:gd name="T41" fmla="*/ 133 h 710"/>
              <a:gd name="T42" fmla="*/ 886 w 887"/>
              <a:gd name="T43" fmla="*/ 155 h 710"/>
              <a:gd name="T44" fmla="*/ 222 w 887"/>
              <a:gd name="T45" fmla="*/ 67 h 710"/>
              <a:gd name="T46" fmla="*/ 222 w 887"/>
              <a:gd name="T47" fmla="*/ 67 h 710"/>
              <a:gd name="T48" fmla="*/ 66 w 887"/>
              <a:gd name="T49" fmla="*/ 177 h 710"/>
              <a:gd name="T50" fmla="*/ 66 w 887"/>
              <a:gd name="T51" fmla="*/ 621 h 710"/>
              <a:gd name="T52" fmla="*/ 222 w 887"/>
              <a:gd name="T53" fmla="*/ 532 h 710"/>
              <a:gd name="T54" fmla="*/ 222 w 887"/>
              <a:gd name="T55" fmla="*/ 67 h 710"/>
              <a:gd name="T56" fmla="*/ 421 w 887"/>
              <a:gd name="T57" fmla="*/ 177 h 710"/>
              <a:gd name="T58" fmla="*/ 421 w 887"/>
              <a:gd name="T59" fmla="*/ 177 h 710"/>
              <a:gd name="T60" fmla="*/ 266 w 887"/>
              <a:gd name="T61" fmla="*/ 67 h 710"/>
              <a:gd name="T62" fmla="*/ 266 w 887"/>
              <a:gd name="T63" fmla="*/ 532 h 710"/>
              <a:gd name="T64" fmla="*/ 421 w 887"/>
              <a:gd name="T65" fmla="*/ 621 h 710"/>
              <a:gd name="T66" fmla="*/ 421 w 887"/>
              <a:gd name="T67" fmla="*/ 177 h 710"/>
              <a:gd name="T68" fmla="*/ 620 w 887"/>
              <a:gd name="T69" fmla="*/ 67 h 710"/>
              <a:gd name="T70" fmla="*/ 620 w 887"/>
              <a:gd name="T71" fmla="*/ 67 h 710"/>
              <a:gd name="T72" fmla="*/ 488 w 887"/>
              <a:gd name="T73" fmla="*/ 177 h 710"/>
              <a:gd name="T74" fmla="*/ 488 w 887"/>
              <a:gd name="T75" fmla="*/ 621 h 710"/>
              <a:gd name="T76" fmla="*/ 620 w 887"/>
              <a:gd name="T77" fmla="*/ 532 h 710"/>
              <a:gd name="T78" fmla="*/ 620 w 887"/>
              <a:gd name="T79" fmla="*/ 67 h 710"/>
              <a:gd name="T80" fmla="*/ 842 w 887"/>
              <a:gd name="T81" fmla="*/ 177 h 710"/>
              <a:gd name="T82" fmla="*/ 842 w 887"/>
              <a:gd name="T83" fmla="*/ 177 h 710"/>
              <a:gd name="T84" fmla="*/ 687 w 887"/>
              <a:gd name="T85" fmla="*/ 67 h 710"/>
              <a:gd name="T86" fmla="*/ 687 w 887"/>
              <a:gd name="T87" fmla="*/ 532 h 710"/>
              <a:gd name="T88" fmla="*/ 842 w 887"/>
              <a:gd name="T89" fmla="*/ 621 h 710"/>
              <a:gd name="T90" fmla="*/ 842 w 887"/>
              <a:gd name="T91" fmla="*/ 177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7" h="710">
                <a:moveTo>
                  <a:pt x="886" y="155"/>
                </a:moveTo>
                <a:lnTo>
                  <a:pt x="886" y="155"/>
                </a:lnTo>
                <a:cubicBezTo>
                  <a:pt x="886" y="665"/>
                  <a:pt x="886" y="665"/>
                  <a:pt x="886" y="665"/>
                </a:cubicBezTo>
                <a:cubicBezTo>
                  <a:pt x="886" y="687"/>
                  <a:pt x="886" y="687"/>
                  <a:pt x="886" y="687"/>
                </a:cubicBezTo>
                <a:cubicBezTo>
                  <a:pt x="886" y="709"/>
                  <a:pt x="864" y="709"/>
                  <a:pt x="864" y="709"/>
                </a:cubicBezTo>
                <a:cubicBezTo>
                  <a:pt x="864" y="709"/>
                  <a:pt x="864" y="709"/>
                  <a:pt x="842" y="687"/>
                </a:cubicBezTo>
                <a:cubicBezTo>
                  <a:pt x="665" y="577"/>
                  <a:pt x="665" y="577"/>
                  <a:pt x="665" y="577"/>
                </a:cubicBezTo>
                <a:cubicBezTo>
                  <a:pt x="466" y="687"/>
                  <a:pt x="466" y="687"/>
                  <a:pt x="466" y="687"/>
                </a:cubicBezTo>
                <a:cubicBezTo>
                  <a:pt x="466" y="709"/>
                  <a:pt x="443" y="709"/>
                  <a:pt x="443" y="687"/>
                </a:cubicBezTo>
                <a:cubicBezTo>
                  <a:pt x="244" y="577"/>
                  <a:pt x="244" y="577"/>
                  <a:pt x="244" y="577"/>
                </a:cubicBezTo>
                <a:cubicBezTo>
                  <a:pt x="44" y="687"/>
                  <a:pt x="44" y="687"/>
                  <a:pt x="44" y="687"/>
                </a:cubicBezTo>
                <a:cubicBezTo>
                  <a:pt x="44" y="709"/>
                  <a:pt x="22" y="709"/>
                  <a:pt x="22" y="687"/>
                </a:cubicBezTo>
                <a:cubicBezTo>
                  <a:pt x="22" y="687"/>
                  <a:pt x="0" y="687"/>
                  <a:pt x="0" y="66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33"/>
                  <a:pt x="22" y="133"/>
                  <a:pt x="22" y="133"/>
                </a:cubicBezTo>
                <a:cubicBezTo>
                  <a:pt x="222" y="0"/>
                  <a:pt x="222" y="0"/>
                  <a:pt x="222" y="0"/>
                </a:cubicBezTo>
                <a:cubicBezTo>
                  <a:pt x="244" y="0"/>
                  <a:pt x="244" y="0"/>
                  <a:pt x="266" y="0"/>
                </a:cubicBezTo>
                <a:cubicBezTo>
                  <a:pt x="443" y="112"/>
                  <a:pt x="443" y="112"/>
                  <a:pt x="443" y="112"/>
                </a:cubicBezTo>
                <a:cubicBezTo>
                  <a:pt x="643" y="0"/>
                  <a:pt x="643" y="0"/>
                  <a:pt x="643" y="0"/>
                </a:cubicBezTo>
                <a:lnTo>
                  <a:pt x="665" y="0"/>
                </a:lnTo>
                <a:cubicBezTo>
                  <a:pt x="886" y="133"/>
                  <a:pt x="886" y="133"/>
                  <a:pt x="886" y="133"/>
                </a:cubicBezTo>
                <a:cubicBezTo>
                  <a:pt x="886" y="133"/>
                  <a:pt x="886" y="133"/>
                  <a:pt x="886" y="155"/>
                </a:cubicBezTo>
                <a:close/>
                <a:moveTo>
                  <a:pt x="222" y="67"/>
                </a:moveTo>
                <a:lnTo>
                  <a:pt x="222" y="67"/>
                </a:lnTo>
                <a:cubicBezTo>
                  <a:pt x="66" y="177"/>
                  <a:pt x="66" y="177"/>
                  <a:pt x="66" y="177"/>
                </a:cubicBezTo>
                <a:cubicBezTo>
                  <a:pt x="66" y="621"/>
                  <a:pt x="66" y="621"/>
                  <a:pt x="66" y="621"/>
                </a:cubicBezTo>
                <a:cubicBezTo>
                  <a:pt x="222" y="532"/>
                  <a:pt x="222" y="532"/>
                  <a:pt x="222" y="532"/>
                </a:cubicBezTo>
                <a:lnTo>
                  <a:pt x="222" y="67"/>
                </a:lnTo>
                <a:close/>
                <a:moveTo>
                  <a:pt x="421" y="177"/>
                </a:moveTo>
                <a:lnTo>
                  <a:pt x="421" y="177"/>
                </a:lnTo>
                <a:cubicBezTo>
                  <a:pt x="266" y="67"/>
                  <a:pt x="266" y="67"/>
                  <a:pt x="266" y="67"/>
                </a:cubicBezTo>
                <a:cubicBezTo>
                  <a:pt x="266" y="532"/>
                  <a:pt x="266" y="532"/>
                  <a:pt x="266" y="532"/>
                </a:cubicBezTo>
                <a:cubicBezTo>
                  <a:pt x="421" y="621"/>
                  <a:pt x="421" y="621"/>
                  <a:pt x="421" y="621"/>
                </a:cubicBezTo>
                <a:lnTo>
                  <a:pt x="421" y="177"/>
                </a:lnTo>
                <a:close/>
                <a:moveTo>
                  <a:pt x="620" y="67"/>
                </a:moveTo>
                <a:lnTo>
                  <a:pt x="620" y="67"/>
                </a:lnTo>
                <a:cubicBezTo>
                  <a:pt x="488" y="177"/>
                  <a:pt x="488" y="177"/>
                  <a:pt x="488" y="177"/>
                </a:cubicBezTo>
                <a:cubicBezTo>
                  <a:pt x="488" y="621"/>
                  <a:pt x="488" y="621"/>
                  <a:pt x="488" y="621"/>
                </a:cubicBezTo>
                <a:cubicBezTo>
                  <a:pt x="620" y="532"/>
                  <a:pt x="620" y="532"/>
                  <a:pt x="620" y="532"/>
                </a:cubicBezTo>
                <a:lnTo>
                  <a:pt x="620" y="67"/>
                </a:lnTo>
                <a:close/>
                <a:moveTo>
                  <a:pt x="842" y="177"/>
                </a:moveTo>
                <a:lnTo>
                  <a:pt x="842" y="177"/>
                </a:lnTo>
                <a:cubicBezTo>
                  <a:pt x="687" y="67"/>
                  <a:pt x="687" y="67"/>
                  <a:pt x="687" y="67"/>
                </a:cubicBezTo>
                <a:cubicBezTo>
                  <a:pt x="687" y="532"/>
                  <a:pt x="687" y="532"/>
                  <a:pt x="687" y="532"/>
                </a:cubicBezTo>
                <a:cubicBezTo>
                  <a:pt x="842" y="621"/>
                  <a:pt x="842" y="621"/>
                  <a:pt x="842" y="621"/>
                </a:cubicBezTo>
                <a:lnTo>
                  <a:pt x="842" y="177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4" name="Freeform 29"/>
          <p:cNvSpPr>
            <a:spLocks noChangeArrowheads="1"/>
          </p:cNvSpPr>
          <p:nvPr/>
        </p:nvSpPr>
        <p:spPr bwMode="auto">
          <a:xfrm>
            <a:off x="2600052" y="1703453"/>
            <a:ext cx="287162" cy="287199"/>
          </a:xfrm>
          <a:custGeom>
            <a:avLst/>
            <a:gdLst>
              <a:gd name="T0" fmla="*/ 864 w 865"/>
              <a:gd name="T1" fmla="*/ 421 h 865"/>
              <a:gd name="T2" fmla="*/ 864 w 865"/>
              <a:gd name="T3" fmla="*/ 421 h 865"/>
              <a:gd name="T4" fmla="*/ 443 w 865"/>
              <a:gd name="T5" fmla="*/ 864 h 865"/>
              <a:gd name="T6" fmla="*/ 0 w 865"/>
              <a:gd name="T7" fmla="*/ 443 h 865"/>
              <a:gd name="T8" fmla="*/ 421 w 865"/>
              <a:gd name="T9" fmla="*/ 0 h 865"/>
              <a:gd name="T10" fmla="*/ 864 w 865"/>
              <a:gd name="T11" fmla="*/ 421 h 865"/>
              <a:gd name="T12" fmla="*/ 776 w 865"/>
              <a:gd name="T13" fmla="*/ 421 h 865"/>
              <a:gd name="T14" fmla="*/ 776 w 865"/>
              <a:gd name="T15" fmla="*/ 421 h 865"/>
              <a:gd name="T16" fmla="*/ 421 w 865"/>
              <a:gd name="T17" fmla="*/ 111 h 865"/>
              <a:gd name="T18" fmla="*/ 89 w 865"/>
              <a:gd name="T19" fmla="*/ 443 h 865"/>
              <a:gd name="T20" fmla="*/ 443 w 865"/>
              <a:gd name="T21" fmla="*/ 775 h 865"/>
              <a:gd name="T22" fmla="*/ 776 w 865"/>
              <a:gd name="T23" fmla="*/ 421 h 865"/>
              <a:gd name="T24" fmla="*/ 354 w 865"/>
              <a:gd name="T25" fmla="*/ 354 h 865"/>
              <a:gd name="T26" fmla="*/ 354 w 865"/>
              <a:gd name="T27" fmla="*/ 354 h 865"/>
              <a:gd name="T28" fmla="*/ 643 w 865"/>
              <a:gd name="T29" fmla="*/ 221 h 865"/>
              <a:gd name="T30" fmla="*/ 532 w 865"/>
              <a:gd name="T31" fmla="*/ 509 h 865"/>
              <a:gd name="T32" fmla="*/ 222 w 865"/>
              <a:gd name="T33" fmla="*/ 643 h 865"/>
              <a:gd name="T34" fmla="*/ 354 w 865"/>
              <a:gd name="T35" fmla="*/ 354 h 865"/>
              <a:gd name="T36" fmla="*/ 399 w 865"/>
              <a:gd name="T37" fmla="*/ 487 h 865"/>
              <a:gd name="T38" fmla="*/ 399 w 865"/>
              <a:gd name="T39" fmla="*/ 487 h 865"/>
              <a:gd name="T40" fmla="*/ 488 w 865"/>
              <a:gd name="T41" fmla="*/ 487 h 865"/>
              <a:gd name="T42" fmla="*/ 554 w 865"/>
              <a:gd name="T43" fmla="*/ 310 h 865"/>
              <a:gd name="T44" fmla="*/ 399 w 865"/>
              <a:gd name="T45" fmla="*/ 399 h 865"/>
              <a:gd name="T46" fmla="*/ 399 w 865"/>
              <a:gd name="T47" fmla="*/ 487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65" h="865">
                <a:moveTo>
                  <a:pt x="864" y="421"/>
                </a:moveTo>
                <a:lnTo>
                  <a:pt x="864" y="421"/>
                </a:lnTo>
                <a:cubicBezTo>
                  <a:pt x="864" y="665"/>
                  <a:pt x="665" y="864"/>
                  <a:pt x="443" y="864"/>
                </a:cubicBezTo>
                <a:cubicBezTo>
                  <a:pt x="200" y="864"/>
                  <a:pt x="0" y="687"/>
                  <a:pt x="0" y="443"/>
                </a:cubicBezTo>
                <a:cubicBezTo>
                  <a:pt x="0" y="200"/>
                  <a:pt x="200" y="22"/>
                  <a:pt x="421" y="0"/>
                </a:cubicBezTo>
                <a:cubicBezTo>
                  <a:pt x="665" y="0"/>
                  <a:pt x="864" y="200"/>
                  <a:pt x="864" y="421"/>
                </a:cubicBezTo>
                <a:close/>
                <a:moveTo>
                  <a:pt x="776" y="421"/>
                </a:moveTo>
                <a:lnTo>
                  <a:pt x="776" y="421"/>
                </a:lnTo>
                <a:cubicBezTo>
                  <a:pt x="776" y="243"/>
                  <a:pt x="620" y="88"/>
                  <a:pt x="421" y="111"/>
                </a:cubicBezTo>
                <a:cubicBezTo>
                  <a:pt x="244" y="111"/>
                  <a:pt x="89" y="243"/>
                  <a:pt x="89" y="443"/>
                </a:cubicBezTo>
                <a:cubicBezTo>
                  <a:pt x="111" y="620"/>
                  <a:pt x="244" y="775"/>
                  <a:pt x="443" y="775"/>
                </a:cubicBezTo>
                <a:cubicBezTo>
                  <a:pt x="620" y="775"/>
                  <a:pt x="776" y="620"/>
                  <a:pt x="776" y="421"/>
                </a:cubicBezTo>
                <a:close/>
                <a:moveTo>
                  <a:pt x="354" y="354"/>
                </a:moveTo>
                <a:lnTo>
                  <a:pt x="354" y="354"/>
                </a:lnTo>
                <a:cubicBezTo>
                  <a:pt x="443" y="265"/>
                  <a:pt x="643" y="221"/>
                  <a:pt x="643" y="221"/>
                </a:cubicBezTo>
                <a:cubicBezTo>
                  <a:pt x="643" y="221"/>
                  <a:pt x="598" y="443"/>
                  <a:pt x="532" y="509"/>
                </a:cubicBezTo>
                <a:cubicBezTo>
                  <a:pt x="443" y="598"/>
                  <a:pt x="222" y="643"/>
                  <a:pt x="222" y="643"/>
                </a:cubicBezTo>
                <a:cubicBezTo>
                  <a:pt x="222" y="643"/>
                  <a:pt x="266" y="421"/>
                  <a:pt x="354" y="354"/>
                </a:cubicBezTo>
                <a:close/>
                <a:moveTo>
                  <a:pt x="399" y="487"/>
                </a:moveTo>
                <a:lnTo>
                  <a:pt x="399" y="487"/>
                </a:lnTo>
                <a:cubicBezTo>
                  <a:pt x="421" y="509"/>
                  <a:pt x="443" y="509"/>
                  <a:pt x="488" y="487"/>
                </a:cubicBezTo>
                <a:cubicBezTo>
                  <a:pt x="510" y="443"/>
                  <a:pt x="532" y="377"/>
                  <a:pt x="554" y="310"/>
                </a:cubicBezTo>
                <a:cubicBezTo>
                  <a:pt x="488" y="332"/>
                  <a:pt x="421" y="354"/>
                  <a:pt x="399" y="399"/>
                </a:cubicBezTo>
                <a:cubicBezTo>
                  <a:pt x="354" y="421"/>
                  <a:pt x="354" y="443"/>
                  <a:pt x="399" y="487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5" name="Freeform 30"/>
          <p:cNvSpPr>
            <a:spLocks noChangeArrowheads="1"/>
          </p:cNvSpPr>
          <p:nvPr/>
        </p:nvSpPr>
        <p:spPr bwMode="auto">
          <a:xfrm>
            <a:off x="3006604" y="1709406"/>
            <a:ext cx="257860" cy="257894"/>
          </a:xfrm>
          <a:custGeom>
            <a:avLst/>
            <a:gdLst>
              <a:gd name="T0" fmla="*/ 709 w 777"/>
              <a:gd name="T1" fmla="*/ 156 h 777"/>
              <a:gd name="T2" fmla="*/ 709 w 777"/>
              <a:gd name="T3" fmla="*/ 156 h 777"/>
              <a:gd name="T4" fmla="*/ 377 w 777"/>
              <a:gd name="T5" fmla="*/ 776 h 777"/>
              <a:gd name="T6" fmla="*/ 333 w 777"/>
              <a:gd name="T7" fmla="*/ 443 h 777"/>
              <a:gd name="T8" fmla="*/ 0 w 777"/>
              <a:gd name="T9" fmla="*/ 377 h 777"/>
              <a:gd name="T10" fmla="*/ 621 w 777"/>
              <a:gd name="T11" fmla="*/ 67 h 777"/>
              <a:gd name="T12" fmla="*/ 754 w 777"/>
              <a:gd name="T13" fmla="*/ 22 h 777"/>
              <a:gd name="T14" fmla="*/ 709 w 777"/>
              <a:gd name="T15" fmla="*/ 156 h 777"/>
              <a:gd name="T16" fmla="*/ 399 w 777"/>
              <a:gd name="T17" fmla="*/ 355 h 777"/>
              <a:gd name="T18" fmla="*/ 399 w 777"/>
              <a:gd name="T19" fmla="*/ 355 h 777"/>
              <a:gd name="T20" fmla="*/ 421 w 777"/>
              <a:gd name="T21" fmla="*/ 554 h 777"/>
              <a:gd name="T22" fmla="*/ 665 w 777"/>
              <a:gd name="T23" fmla="*/ 111 h 777"/>
              <a:gd name="T24" fmla="*/ 399 w 777"/>
              <a:gd name="T25" fmla="*/ 355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7" h="777">
                <a:moveTo>
                  <a:pt x="709" y="156"/>
                </a:moveTo>
                <a:lnTo>
                  <a:pt x="709" y="156"/>
                </a:lnTo>
                <a:cubicBezTo>
                  <a:pt x="599" y="377"/>
                  <a:pt x="377" y="776"/>
                  <a:pt x="377" y="776"/>
                </a:cubicBezTo>
                <a:cubicBezTo>
                  <a:pt x="333" y="443"/>
                  <a:pt x="333" y="443"/>
                  <a:pt x="333" y="443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399" y="177"/>
                  <a:pt x="621" y="67"/>
                </a:cubicBezTo>
                <a:cubicBezTo>
                  <a:pt x="687" y="22"/>
                  <a:pt x="731" y="0"/>
                  <a:pt x="754" y="22"/>
                </a:cubicBezTo>
                <a:cubicBezTo>
                  <a:pt x="776" y="44"/>
                  <a:pt x="754" y="67"/>
                  <a:pt x="709" y="156"/>
                </a:cubicBezTo>
                <a:close/>
                <a:moveTo>
                  <a:pt x="399" y="355"/>
                </a:moveTo>
                <a:lnTo>
                  <a:pt x="399" y="355"/>
                </a:lnTo>
                <a:cubicBezTo>
                  <a:pt x="421" y="554"/>
                  <a:pt x="421" y="554"/>
                  <a:pt x="421" y="554"/>
                </a:cubicBezTo>
                <a:cubicBezTo>
                  <a:pt x="665" y="111"/>
                  <a:pt x="665" y="111"/>
                  <a:pt x="665" y="111"/>
                </a:cubicBezTo>
                <a:lnTo>
                  <a:pt x="399" y="35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6" name="Freeform 31"/>
          <p:cNvSpPr>
            <a:spLocks noChangeArrowheads="1"/>
          </p:cNvSpPr>
          <p:nvPr/>
        </p:nvSpPr>
        <p:spPr bwMode="auto">
          <a:xfrm>
            <a:off x="3383855" y="1709406"/>
            <a:ext cx="257860" cy="257894"/>
          </a:xfrm>
          <a:custGeom>
            <a:avLst/>
            <a:gdLst>
              <a:gd name="T0" fmla="*/ 775 w 776"/>
              <a:gd name="T1" fmla="*/ 399 h 777"/>
              <a:gd name="T2" fmla="*/ 775 w 776"/>
              <a:gd name="T3" fmla="*/ 399 h 777"/>
              <a:gd name="T4" fmla="*/ 376 w 776"/>
              <a:gd name="T5" fmla="*/ 776 h 777"/>
              <a:gd name="T6" fmla="*/ 0 w 776"/>
              <a:gd name="T7" fmla="*/ 399 h 777"/>
              <a:gd name="T8" fmla="*/ 376 w 776"/>
              <a:gd name="T9" fmla="*/ 0 h 777"/>
              <a:gd name="T10" fmla="*/ 775 w 776"/>
              <a:gd name="T11" fmla="*/ 399 h 777"/>
              <a:gd name="T12" fmla="*/ 686 w 776"/>
              <a:gd name="T13" fmla="*/ 421 h 777"/>
              <a:gd name="T14" fmla="*/ 686 w 776"/>
              <a:gd name="T15" fmla="*/ 421 h 777"/>
              <a:gd name="T16" fmla="*/ 532 w 776"/>
              <a:gd name="T17" fmla="*/ 421 h 777"/>
              <a:gd name="T18" fmla="*/ 532 w 776"/>
              <a:gd name="T19" fmla="*/ 355 h 777"/>
              <a:gd name="T20" fmla="*/ 686 w 776"/>
              <a:gd name="T21" fmla="*/ 355 h 777"/>
              <a:gd name="T22" fmla="*/ 420 w 776"/>
              <a:gd name="T23" fmla="*/ 89 h 777"/>
              <a:gd name="T24" fmla="*/ 420 w 776"/>
              <a:gd name="T25" fmla="*/ 244 h 777"/>
              <a:gd name="T26" fmla="*/ 354 w 776"/>
              <a:gd name="T27" fmla="*/ 244 h 777"/>
              <a:gd name="T28" fmla="*/ 354 w 776"/>
              <a:gd name="T29" fmla="*/ 89 h 777"/>
              <a:gd name="T30" fmla="*/ 66 w 776"/>
              <a:gd name="T31" fmla="*/ 355 h 777"/>
              <a:gd name="T32" fmla="*/ 243 w 776"/>
              <a:gd name="T33" fmla="*/ 355 h 777"/>
              <a:gd name="T34" fmla="*/ 243 w 776"/>
              <a:gd name="T35" fmla="*/ 421 h 777"/>
              <a:gd name="T36" fmla="*/ 66 w 776"/>
              <a:gd name="T37" fmla="*/ 421 h 777"/>
              <a:gd name="T38" fmla="*/ 354 w 776"/>
              <a:gd name="T39" fmla="*/ 709 h 777"/>
              <a:gd name="T40" fmla="*/ 354 w 776"/>
              <a:gd name="T41" fmla="*/ 532 h 777"/>
              <a:gd name="T42" fmla="*/ 420 w 776"/>
              <a:gd name="T43" fmla="*/ 532 h 777"/>
              <a:gd name="T44" fmla="*/ 420 w 776"/>
              <a:gd name="T45" fmla="*/ 709 h 777"/>
              <a:gd name="T46" fmla="*/ 686 w 776"/>
              <a:gd name="T47" fmla="*/ 421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6" h="777">
                <a:moveTo>
                  <a:pt x="775" y="399"/>
                </a:moveTo>
                <a:lnTo>
                  <a:pt x="775" y="399"/>
                </a:lnTo>
                <a:cubicBezTo>
                  <a:pt x="775" y="599"/>
                  <a:pt x="598" y="776"/>
                  <a:pt x="376" y="776"/>
                </a:cubicBezTo>
                <a:cubicBezTo>
                  <a:pt x="177" y="776"/>
                  <a:pt x="0" y="599"/>
                  <a:pt x="0" y="399"/>
                </a:cubicBezTo>
                <a:cubicBezTo>
                  <a:pt x="0" y="177"/>
                  <a:pt x="177" y="0"/>
                  <a:pt x="376" y="0"/>
                </a:cubicBezTo>
                <a:cubicBezTo>
                  <a:pt x="598" y="0"/>
                  <a:pt x="775" y="177"/>
                  <a:pt x="775" y="399"/>
                </a:cubicBezTo>
                <a:close/>
                <a:moveTo>
                  <a:pt x="686" y="421"/>
                </a:moveTo>
                <a:lnTo>
                  <a:pt x="686" y="421"/>
                </a:lnTo>
                <a:cubicBezTo>
                  <a:pt x="532" y="421"/>
                  <a:pt x="532" y="421"/>
                  <a:pt x="532" y="421"/>
                </a:cubicBezTo>
                <a:cubicBezTo>
                  <a:pt x="532" y="355"/>
                  <a:pt x="532" y="355"/>
                  <a:pt x="532" y="355"/>
                </a:cubicBezTo>
                <a:cubicBezTo>
                  <a:pt x="686" y="355"/>
                  <a:pt x="686" y="355"/>
                  <a:pt x="686" y="355"/>
                </a:cubicBezTo>
                <a:cubicBezTo>
                  <a:pt x="686" y="221"/>
                  <a:pt x="554" y="89"/>
                  <a:pt x="420" y="89"/>
                </a:cubicBezTo>
                <a:cubicBezTo>
                  <a:pt x="420" y="244"/>
                  <a:pt x="420" y="244"/>
                  <a:pt x="420" y="244"/>
                </a:cubicBezTo>
                <a:cubicBezTo>
                  <a:pt x="354" y="244"/>
                  <a:pt x="354" y="244"/>
                  <a:pt x="354" y="244"/>
                </a:cubicBezTo>
                <a:cubicBezTo>
                  <a:pt x="354" y="89"/>
                  <a:pt x="354" y="89"/>
                  <a:pt x="354" y="89"/>
                </a:cubicBezTo>
                <a:cubicBezTo>
                  <a:pt x="199" y="89"/>
                  <a:pt x="88" y="221"/>
                  <a:pt x="66" y="355"/>
                </a:cubicBezTo>
                <a:cubicBezTo>
                  <a:pt x="243" y="355"/>
                  <a:pt x="243" y="355"/>
                  <a:pt x="243" y="355"/>
                </a:cubicBezTo>
                <a:cubicBezTo>
                  <a:pt x="243" y="421"/>
                  <a:pt x="243" y="421"/>
                  <a:pt x="243" y="421"/>
                </a:cubicBezTo>
                <a:cubicBezTo>
                  <a:pt x="66" y="421"/>
                  <a:pt x="66" y="421"/>
                  <a:pt x="66" y="421"/>
                </a:cubicBezTo>
                <a:cubicBezTo>
                  <a:pt x="88" y="576"/>
                  <a:pt x="199" y="687"/>
                  <a:pt x="354" y="709"/>
                </a:cubicBezTo>
                <a:cubicBezTo>
                  <a:pt x="354" y="532"/>
                  <a:pt x="354" y="532"/>
                  <a:pt x="354" y="532"/>
                </a:cubicBezTo>
                <a:cubicBezTo>
                  <a:pt x="420" y="532"/>
                  <a:pt x="420" y="532"/>
                  <a:pt x="420" y="532"/>
                </a:cubicBezTo>
                <a:cubicBezTo>
                  <a:pt x="420" y="709"/>
                  <a:pt x="420" y="709"/>
                  <a:pt x="420" y="709"/>
                </a:cubicBezTo>
                <a:cubicBezTo>
                  <a:pt x="554" y="687"/>
                  <a:pt x="686" y="576"/>
                  <a:pt x="686" y="421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7" name="Freeform 32"/>
          <p:cNvSpPr>
            <a:spLocks noChangeArrowheads="1"/>
          </p:cNvSpPr>
          <p:nvPr/>
        </p:nvSpPr>
        <p:spPr bwMode="auto">
          <a:xfrm>
            <a:off x="3761105" y="1709407"/>
            <a:ext cx="235884" cy="265220"/>
          </a:xfrm>
          <a:custGeom>
            <a:avLst/>
            <a:gdLst>
              <a:gd name="T0" fmla="*/ 709 w 710"/>
              <a:gd name="T1" fmla="*/ 665 h 799"/>
              <a:gd name="T2" fmla="*/ 709 w 710"/>
              <a:gd name="T3" fmla="*/ 665 h 799"/>
              <a:gd name="T4" fmla="*/ 576 w 710"/>
              <a:gd name="T5" fmla="*/ 798 h 799"/>
              <a:gd name="T6" fmla="*/ 443 w 710"/>
              <a:gd name="T7" fmla="*/ 665 h 799"/>
              <a:gd name="T8" fmla="*/ 443 w 710"/>
              <a:gd name="T9" fmla="*/ 643 h 799"/>
              <a:gd name="T10" fmla="*/ 200 w 710"/>
              <a:gd name="T11" fmla="*/ 487 h 799"/>
              <a:gd name="T12" fmla="*/ 133 w 710"/>
              <a:gd name="T13" fmla="*/ 532 h 799"/>
              <a:gd name="T14" fmla="*/ 0 w 710"/>
              <a:gd name="T15" fmla="*/ 399 h 799"/>
              <a:gd name="T16" fmla="*/ 133 w 710"/>
              <a:gd name="T17" fmla="*/ 266 h 799"/>
              <a:gd name="T18" fmla="*/ 200 w 710"/>
              <a:gd name="T19" fmla="*/ 288 h 799"/>
              <a:gd name="T20" fmla="*/ 443 w 710"/>
              <a:gd name="T21" fmla="*/ 156 h 799"/>
              <a:gd name="T22" fmla="*/ 443 w 710"/>
              <a:gd name="T23" fmla="*/ 133 h 799"/>
              <a:gd name="T24" fmla="*/ 576 w 710"/>
              <a:gd name="T25" fmla="*/ 0 h 799"/>
              <a:gd name="T26" fmla="*/ 709 w 710"/>
              <a:gd name="T27" fmla="*/ 133 h 799"/>
              <a:gd name="T28" fmla="*/ 576 w 710"/>
              <a:gd name="T29" fmla="*/ 266 h 799"/>
              <a:gd name="T30" fmla="*/ 488 w 710"/>
              <a:gd name="T31" fmla="*/ 221 h 799"/>
              <a:gd name="T32" fmla="*/ 266 w 710"/>
              <a:gd name="T33" fmla="*/ 377 h 799"/>
              <a:gd name="T34" fmla="*/ 266 w 710"/>
              <a:gd name="T35" fmla="*/ 399 h 799"/>
              <a:gd name="T36" fmla="*/ 266 w 710"/>
              <a:gd name="T37" fmla="*/ 421 h 799"/>
              <a:gd name="T38" fmla="*/ 488 w 710"/>
              <a:gd name="T39" fmla="*/ 554 h 799"/>
              <a:gd name="T40" fmla="*/ 576 w 710"/>
              <a:gd name="T41" fmla="*/ 532 h 799"/>
              <a:gd name="T42" fmla="*/ 709 w 710"/>
              <a:gd name="T43" fmla="*/ 665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10" h="799">
                <a:moveTo>
                  <a:pt x="709" y="665"/>
                </a:moveTo>
                <a:lnTo>
                  <a:pt x="709" y="665"/>
                </a:lnTo>
                <a:cubicBezTo>
                  <a:pt x="709" y="731"/>
                  <a:pt x="643" y="798"/>
                  <a:pt x="576" y="798"/>
                </a:cubicBezTo>
                <a:cubicBezTo>
                  <a:pt x="488" y="798"/>
                  <a:pt x="443" y="731"/>
                  <a:pt x="443" y="665"/>
                </a:cubicBezTo>
                <a:cubicBezTo>
                  <a:pt x="443" y="643"/>
                  <a:pt x="443" y="643"/>
                  <a:pt x="443" y="643"/>
                </a:cubicBezTo>
                <a:cubicBezTo>
                  <a:pt x="200" y="487"/>
                  <a:pt x="200" y="487"/>
                  <a:pt x="200" y="487"/>
                </a:cubicBezTo>
                <a:cubicBezTo>
                  <a:pt x="177" y="510"/>
                  <a:pt x="155" y="532"/>
                  <a:pt x="133" y="532"/>
                </a:cubicBezTo>
                <a:cubicBezTo>
                  <a:pt x="44" y="532"/>
                  <a:pt x="0" y="465"/>
                  <a:pt x="0" y="399"/>
                </a:cubicBezTo>
                <a:cubicBezTo>
                  <a:pt x="0" y="310"/>
                  <a:pt x="44" y="266"/>
                  <a:pt x="133" y="266"/>
                </a:cubicBezTo>
                <a:cubicBezTo>
                  <a:pt x="155" y="266"/>
                  <a:pt x="177" y="266"/>
                  <a:pt x="200" y="288"/>
                </a:cubicBezTo>
                <a:cubicBezTo>
                  <a:pt x="443" y="156"/>
                  <a:pt x="443" y="156"/>
                  <a:pt x="443" y="156"/>
                </a:cubicBezTo>
                <a:cubicBezTo>
                  <a:pt x="443" y="133"/>
                  <a:pt x="443" y="133"/>
                  <a:pt x="443" y="133"/>
                </a:cubicBezTo>
                <a:cubicBezTo>
                  <a:pt x="443" y="44"/>
                  <a:pt x="488" y="0"/>
                  <a:pt x="576" y="0"/>
                </a:cubicBezTo>
                <a:cubicBezTo>
                  <a:pt x="643" y="0"/>
                  <a:pt x="709" y="44"/>
                  <a:pt x="709" y="133"/>
                </a:cubicBezTo>
                <a:cubicBezTo>
                  <a:pt x="709" y="199"/>
                  <a:pt x="643" y="266"/>
                  <a:pt x="576" y="266"/>
                </a:cubicBezTo>
                <a:cubicBezTo>
                  <a:pt x="531" y="266"/>
                  <a:pt x="510" y="244"/>
                  <a:pt x="488" y="221"/>
                </a:cubicBezTo>
                <a:cubicBezTo>
                  <a:pt x="266" y="377"/>
                  <a:pt x="266" y="377"/>
                  <a:pt x="266" y="377"/>
                </a:cubicBezTo>
                <a:cubicBezTo>
                  <a:pt x="266" y="377"/>
                  <a:pt x="266" y="377"/>
                  <a:pt x="266" y="399"/>
                </a:cubicBezTo>
                <a:cubicBezTo>
                  <a:pt x="266" y="399"/>
                  <a:pt x="266" y="399"/>
                  <a:pt x="266" y="421"/>
                </a:cubicBezTo>
                <a:cubicBezTo>
                  <a:pt x="488" y="554"/>
                  <a:pt x="488" y="554"/>
                  <a:pt x="488" y="554"/>
                </a:cubicBezTo>
                <a:cubicBezTo>
                  <a:pt x="510" y="532"/>
                  <a:pt x="531" y="532"/>
                  <a:pt x="576" y="532"/>
                </a:cubicBezTo>
                <a:cubicBezTo>
                  <a:pt x="643" y="532"/>
                  <a:pt x="709" y="576"/>
                  <a:pt x="709" y="665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8" name="Freeform 33"/>
          <p:cNvSpPr>
            <a:spLocks noChangeArrowheads="1"/>
          </p:cNvSpPr>
          <p:nvPr/>
        </p:nvSpPr>
        <p:spPr bwMode="auto">
          <a:xfrm>
            <a:off x="4116380" y="1718336"/>
            <a:ext cx="265186" cy="213935"/>
          </a:xfrm>
          <a:custGeom>
            <a:avLst/>
            <a:gdLst>
              <a:gd name="T0" fmla="*/ 709 w 798"/>
              <a:gd name="T1" fmla="*/ 332 h 643"/>
              <a:gd name="T2" fmla="*/ 709 w 798"/>
              <a:gd name="T3" fmla="*/ 332 h 643"/>
              <a:gd name="T4" fmla="*/ 399 w 798"/>
              <a:gd name="T5" fmla="*/ 642 h 643"/>
              <a:gd name="T6" fmla="*/ 88 w 798"/>
              <a:gd name="T7" fmla="*/ 332 h 643"/>
              <a:gd name="T8" fmla="*/ 88 w 798"/>
              <a:gd name="T9" fmla="*/ 66 h 643"/>
              <a:gd name="T10" fmla="*/ 354 w 798"/>
              <a:gd name="T11" fmla="*/ 66 h 643"/>
              <a:gd name="T12" fmla="*/ 399 w 798"/>
              <a:gd name="T13" fmla="*/ 110 h 643"/>
              <a:gd name="T14" fmla="*/ 443 w 798"/>
              <a:gd name="T15" fmla="*/ 66 h 643"/>
              <a:gd name="T16" fmla="*/ 709 w 798"/>
              <a:gd name="T17" fmla="*/ 66 h 643"/>
              <a:gd name="T18" fmla="*/ 709 w 798"/>
              <a:gd name="T19" fmla="*/ 332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8" h="643">
                <a:moveTo>
                  <a:pt x="709" y="332"/>
                </a:moveTo>
                <a:lnTo>
                  <a:pt x="709" y="332"/>
                </a:lnTo>
                <a:cubicBezTo>
                  <a:pt x="399" y="642"/>
                  <a:pt x="399" y="642"/>
                  <a:pt x="399" y="642"/>
                </a:cubicBezTo>
                <a:cubicBezTo>
                  <a:pt x="88" y="332"/>
                  <a:pt x="88" y="332"/>
                  <a:pt x="88" y="332"/>
                </a:cubicBezTo>
                <a:cubicBezTo>
                  <a:pt x="0" y="266"/>
                  <a:pt x="0" y="132"/>
                  <a:pt x="88" y="66"/>
                </a:cubicBezTo>
                <a:cubicBezTo>
                  <a:pt x="155" y="0"/>
                  <a:pt x="266" y="0"/>
                  <a:pt x="354" y="66"/>
                </a:cubicBezTo>
                <a:cubicBezTo>
                  <a:pt x="399" y="110"/>
                  <a:pt x="399" y="110"/>
                  <a:pt x="399" y="110"/>
                </a:cubicBezTo>
                <a:cubicBezTo>
                  <a:pt x="443" y="66"/>
                  <a:pt x="443" y="66"/>
                  <a:pt x="443" y="66"/>
                </a:cubicBezTo>
                <a:cubicBezTo>
                  <a:pt x="531" y="0"/>
                  <a:pt x="642" y="0"/>
                  <a:pt x="709" y="66"/>
                </a:cubicBezTo>
                <a:cubicBezTo>
                  <a:pt x="797" y="132"/>
                  <a:pt x="797" y="266"/>
                  <a:pt x="709" y="332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9" name="Freeform 34"/>
          <p:cNvSpPr>
            <a:spLocks noChangeArrowheads="1"/>
          </p:cNvSpPr>
          <p:nvPr/>
        </p:nvSpPr>
        <p:spPr bwMode="auto">
          <a:xfrm>
            <a:off x="4500956" y="1709406"/>
            <a:ext cx="257860" cy="257894"/>
          </a:xfrm>
          <a:custGeom>
            <a:avLst/>
            <a:gdLst>
              <a:gd name="T0" fmla="*/ 510 w 777"/>
              <a:gd name="T1" fmla="*/ 288 h 777"/>
              <a:gd name="T2" fmla="*/ 776 w 777"/>
              <a:gd name="T3" fmla="*/ 288 h 777"/>
              <a:gd name="T4" fmla="*/ 554 w 777"/>
              <a:gd name="T5" fmla="*/ 465 h 777"/>
              <a:gd name="T6" fmla="*/ 643 w 777"/>
              <a:gd name="T7" fmla="*/ 776 h 777"/>
              <a:gd name="T8" fmla="*/ 399 w 777"/>
              <a:gd name="T9" fmla="*/ 599 h 777"/>
              <a:gd name="T10" fmla="*/ 156 w 777"/>
              <a:gd name="T11" fmla="*/ 776 h 777"/>
              <a:gd name="T12" fmla="*/ 244 w 777"/>
              <a:gd name="T13" fmla="*/ 465 h 777"/>
              <a:gd name="T14" fmla="*/ 0 w 777"/>
              <a:gd name="T15" fmla="*/ 288 h 777"/>
              <a:gd name="T16" fmla="*/ 288 w 777"/>
              <a:gd name="T17" fmla="*/ 288 h 777"/>
              <a:gd name="T18" fmla="*/ 399 w 777"/>
              <a:gd name="T19" fmla="*/ 0 h 777"/>
              <a:gd name="T20" fmla="*/ 510 w 777"/>
              <a:gd name="T21" fmla="*/ 288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77" h="777">
                <a:moveTo>
                  <a:pt x="510" y="288"/>
                </a:moveTo>
                <a:lnTo>
                  <a:pt x="776" y="288"/>
                </a:lnTo>
                <a:lnTo>
                  <a:pt x="554" y="465"/>
                </a:lnTo>
                <a:lnTo>
                  <a:pt x="643" y="776"/>
                </a:lnTo>
                <a:lnTo>
                  <a:pt x="399" y="599"/>
                </a:lnTo>
                <a:lnTo>
                  <a:pt x="156" y="776"/>
                </a:lnTo>
                <a:lnTo>
                  <a:pt x="244" y="465"/>
                </a:lnTo>
                <a:lnTo>
                  <a:pt x="0" y="288"/>
                </a:lnTo>
                <a:lnTo>
                  <a:pt x="288" y="288"/>
                </a:lnTo>
                <a:lnTo>
                  <a:pt x="399" y="0"/>
                </a:lnTo>
                <a:lnTo>
                  <a:pt x="510" y="288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0" name="Freeform 35"/>
          <p:cNvSpPr>
            <a:spLocks noChangeArrowheads="1"/>
          </p:cNvSpPr>
          <p:nvPr/>
        </p:nvSpPr>
        <p:spPr bwMode="auto">
          <a:xfrm>
            <a:off x="4878207" y="1712383"/>
            <a:ext cx="265186" cy="250568"/>
          </a:xfrm>
          <a:custGeom>
            <a:avLst/>
            <a:gdLst>
              <a:gd name="T0" fmla="*/ 44 w 799"/>
              <a:gd name="T1" fmla="*/ 311 h 755"/>
              <a:gd name="T2" fmla="*/ 44 w 799"/>
              <a:gd name="T3" fmla="*/ 311 h 755"/>
              <a:gd name="T4" fmla="*/ 177 w 799"/>
              <a:gd name="T5" fmla="*/ 311 h 755"/>
              <a:gd name="T6" fmla="*/ 177 w 799"/>
              <a:gd name="T7" fmla="*/ 665 h 755"/>
              <a:gd name="T8" fmla="*/ 44 w 799"/>
              <a:gd name="T9" fmla="*/ 665 h 755"/>
              <a:gd name="T10" fmla="*/ 0 w 799"/>
              <a:gd name="T11" fmla="*/ 621 h 755"/>
              <a:gd name="T12" fmla="*/ 0 w 799"/>
              <a:gd name="T13" fmla="*/ 333 h 755"/>
              <a:gd name="T14" fmla="*/ 44 w 799"/>
              <a:gd name="T15" fmla="*/ 311 h 755"/>
              <a:gd name="T16" fmla="*/ 798 w 799"/>
              <a:gd name="T17" fmla="*/ 377 h 755"/>
              <a:gd name="T18" fmla="*/ 798 w 799"/>
              <a:gd name="T19" fmla="*/ 377 h 755"/>
              <a:gd name="T20" fmla="*/ 798 w 799"/>
              <a:gd name="T21" fmla="*/ 599 h 755"/>
              <a:gd name="T22" fmla="*/ 620 w 799"/>
              <a:gd name="T23" fmla="*/ 754 h 755"/>
              <a:gd name="T24" fmla="*/ 420 w 799"/>
              <a:gd name="T25" fmla="*/ 754 h 755"/>
              <a:gd name="T26" fmla="*/ 221 w 799"/>
              <a:gd name="T27" fmla="*/ 665 h 755"/>
              <a:gd name="T28" fmla="*/ 221 w 799"/>
              <a:gd name="T29" fmla="*/ 311 h 755"/>
              <a:gd name="T30" fmla="*/ 243 w 799"/>
              <a:gd name="T31" fmla="*/ 311 h 755"/>
              <a:gd name="T32" fmla="*/ 443 w 799"/>
              <a:gd name="T33" fmla="*/ 134 h 755"/>
              <a:gd name="T34" fmla="*/ 487 w 799"/>
              <a:gd name="T35" fmla="*/ 0 h 755"/>
              <a:gd name="T36" fmla="*/ 554 w 799"/>
              <a:gd name="T37" fmla="*/ 111 h 755"/>
              <a:gd name="T38" fmla="*/ 532 w 799"/>
              <a:gd name="T39" fmla="*/ 244 h 755"/>
              <a:gd name="T40" fmla="*/ 709 w 799"/>
              <a:gd name="T41" fmla="*/ 244 h 755"/>
              <a:gd name="T42" fmla="*/ 798 w 799"/>
              <a:gd name="T43" fmla="*/ 377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99" h="755">
                <a:moveTo>
                  <a:pt x="44" y="311"/>
                </a:moveTo>
                <a:lnTo>
                  <a:pt x="44" y="311"/>
                </a:lnTo>
                <a:cubicBezTo>
                  <a:pt x="177" y="311"/>
                  <a:pt x="177" y="311"/>
                  <a:pt x="177" y="311"/>
                </a:cubicBezTo>
                <a:cubicBezTo>
                  <a:pt x="177" y="665"/>
                  <a:pt x="177" y="665"/>
                  <a:pt x="177" y="665"/>
                </a:cubicBezTo>
                <a:cubicBezTo>
                  <a:pt x="133" y="665"/>
                  <a:pt x="44" y="665"/>
                  <a:pt x="44" y="665"/>
                </a:cubicBezTo>
                <a:cubicBezTo>
                  <a:pt x="22" y="665"/>
                  <a:pt x="0" y="643"/>
                  <a:pt x="0" y="621"/>
                </a:cubicBezTo>
                <a:cubicBezTo>
                  <a:pt x="0" y="333"/>
                  <a:pt x="0" y="333"/>
                  <a:pt x="0" y="333"/>
                </a:cubicBezTo>
                <a:cubicBezTo>
                  <a:pt x="0" y="333"/>
                  <a:pt x="22" y="311"/>
                  <a:pt x="44" y="311"/>
                </a:cubicBezTo>
                <a:close/>
                <a:moveTo>
                  <a:pt x="798" y="377"/>
                </a:moveTo>
                <a:lnTo>
                  <a:pt x="798" y="377"/>
                </a:lnTo>
                <a:cubicBezTo>
                  <a:pt x="798" y="599"/>
                  <a:pt x="798" y="599"/>
                  <a:pt x="798" y="599"/>
                </a:cubicBezTo>
                <a:cubicBezTo>
                  <a:pt x="798" y="665"/>
                  <a:pt x="709" y="754"/>
                  <a:pt x="620" y="754"/>
                </a:cubicBezTo>
                <a:cubicBezTo>
                  <a:pt x="620" y="754"/>
                  <a:pt x="487" y="754"/>
                  <a:pt x="420" y="754"/>
                </a:cubicBezTo>
                <a:cubicBezTo>
                  <a:pt x="332" y="754"/>
                  <a:pt x="332" y="665"/>
                  <a:pt x="221" y="665"/>
                </a:cubicBezTo>
                <a:cubicBezTo>
                  <a:pt x="221" y="311"/>
                  <a:pt x="221" y="311"/>
                  <a:pt x="221" y="311"/>
                </a:cubicBezTo>
                <a:cubicBezTo>
                  <a:pt x="243" y="311"/>
                  <a:pt x="243" y="311"/>
                  <a:pt x="243" y="311"/>
                </a:cubicBezTo>
                <a:cubicBezTo>
                  <a:pt x="310" y="311"/>
                  <a:pt x="420" y="177"/>
                  <a:pt x="443" y="134"/>
                </a:cubicBezTo>
                <a:cubicBezTo>
                  <a:pt x="443" y="67"/>
                  <a:pt x="420" y="0"/>
                  <a:pt x="487" y="0"/>
                </a:cubicBezTo>
                <a:cubicBezTo>
                  <a:pt x="532" y="0"/>
                  <a:pt x="554" y="22"/>
                  <a:pt x="554" y="111"/>
                </a:cubicBezTo>
                <a:cubicBezTo>
                  <a:pt x="532" y="244"/>
                  <a:pt x="532" y="244"/>
                  <a:pt x="532" y="244"/>
                </a:cubicBezTo>
                <a:cubicBezTo>
                  <a:pt x="532" y="244"/>
                  <a:pt x="642" y="244"/>
                  <a:pt x="709" y="244"/>
                </a:cubicBezTo>
                <a:cubicBezTo>
                  <a:pt x="775" y="244"/>
                  <a:pt x="798" y="288"/>
                  <a:pt x="798" y="377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1" name="Freeform 36"/>
          <p:cNvSpPr>
            <a:spLocks noChangeArrowheads="1"/>
          </p:cNvSpPr>
          <p:nvPr/>
        </p:nvSpPr>
        <p:spPr bwMode="auto">
          <a:xfrm>
            <a:off x="5262784" y="1709407"/>
            <a:ext cx="294488" cy="265220"/>
          </a:xfrm>
          <a:custGeom>
            <a:avLst/>
            <a:gdLst>
              <a:gd name="T0" fmla="*/ 575 w 887"/>
              <a:gd name="T1" fmla="*/ 487 h 799"/>
              <a:gd name="T2" fmla="*/ 575 w 887"/>
              <a:gd name="T3" fmla="*/ 487 h 799"/>
              <a:gd name="T4" fmla="*/ 575 w 887"/>
              <a:gd name="T5" fmla="*/ 487 h 799"/>
              <a:gd name="T6" fmla="*/ 575 w 887"/>
              <a:gd name="T7" fmla="*/ 576 h 799"/>
              <a:gd name="T8" fmla="*/ 487 w 887"/>
              <a:gd name="T9" fmla="*/ 665 h 799"/>
              <a:gd name="T10" fmla="*/ 265 w 887"/>
              <a:gd name="T11" fmla="*/ 665 h 799"/>
              <a:gd name="T12" fmla="*/ 132 w 887"/>
              <a:gd name="T13" fmla="*/ 798 h 799"/>
              <a:gd name="T14" fmla="*/ 132 w 887"/>
              <a:gd name="T15" fmla="*/ 665 h 799"/>
              <a:gd name="T16" fmla="*/ 88 w 887"/>
              <a:gd name="T17" fmla="*/ 665 h 799"/>
              <a:gd name="T18" fmla="*/ 0 w 887"/>
              <a:gd name="T19" fmla="*/ 576 h 799"/>
              <a:gd name="T20" fmla="*/ 0 w 887"/>
              <a:gd name="T21" fmla="*/ 310 h 799"/>
              <a:gd name="T22" fmla="*/ 88 w 887"/>
              <a:gd name="T23" fmla="*/ 221 h 799"/>
              <a:gd name="T24" fmla="*/ 265 w 887"/>
              <a:gd name="T25" fmla="*/ 221 h 799"/>
              <a:gd name="T26" fmla="*/ 265 w 887"/>
              <a:gd name="T27" fmla="*/ 487 h 799"/>
              <a:gd name="T28" fmla="*/ 575 w 887"/>
              <a:gd name="T29" fmla="*/ 487 h 799"/>
              <a:gd name="T30" fmla="*/ 886 w 887"/>
              <a:gd name="T31" fmla="*/ 89 h 799"/>
              <a:gd name="T32" fmla="*/ 886 w 887"/>
              <a:gd name="T33" fmla="*/ 89 h 799"/>
              <a:gd name="T34" fmla="*/ 886 w 887"/>
              <a:gd name="T35" fmla="*/ 355 h 799"/>
              <a:gd name="T36" fmla="*/ 797 w 887"/>
              <a:gd name="T37" fmla="*/ 443 h 799"/>
              <a:gd name="T38" fmla="*/ 753 w 887"/>
              <a:gd name="T39" fmla="*/ 443 h 799"/>
              <a:gd name="T40" fmla="*/ 753 w 887"/>
              <a:gd name="T41" fmla="*/ 576 h 799"/>
              <a:gd name="T42" fmla="*/ 620 w 887"/>
              <a:gd name="T43" fmla="*/ 443 h 799"/>
              <a:gd name="T44" fmla="*/ 309 w 887"/>
              <a:gd name="T45" fmla="*/ 443 h 799"/>
              <a:gd name="T46" fmla="*/ 309 w 887"/>
              <a:gd name="T47" fmla="*/ 89 h 799"/>
              <a:gd name="T48" fmla="*/ 398 w 887"/>
              <a:gd name="T49" fmla="*/ 0 h 799"/>
              <a:gd name="T50" fmla="*/ 797 w 887"/>
              <a:gd name="T51" fmla="*/ 0 h 799"/>
              <a:gd name="T52" fmla="*/ 886 w 887"/>
              <a:gd name="T53" fmla="*/ 89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87" h="799">
                <a:moveTo>
                  <a:pt x="575" y="487"/>
                </a:moveTo>
                <a:lnTo>
                  <a:pt x="575" y="487"/>
                </a:lnTo>
                <a:lnTo>
                  <a:pt x="575" y="487"/>
                </a:lnTo>
                <a:cubicBezTo>
                  <a:pt x="575" y="576"/>
                  <a:pt x="575" y="576"/>
                  <a:pt x="575" y="576"/>
                </a:cubicBezTo>
                <a:cubicBezTo>
                  <a:pt x="575" y="621"/>
                  <a:pt x="553" y="665"/>
                  <a:pt x="487" y="665"/>
                </a:cubicBezTo>
                <a:cubicBezTo>
                  <a:pt x="265" y="665"/>
                  <a:pt x="265" y="665"/>
                  <a:pt x="265" y="665"/>
                </a:cubicBezTo>
                <a:cubicBezTo>
                  <a:pt x="132" y="798"/>
                  <a:pt x="132" y="798"/>
                  <a:pt x="132" y="798"/>
                </a:cubicBezTo>
                <a:cubicBezTo>
                  <a:pt x="132" y="665"/>
                  <a:pt x="132" y="665"/>
                  <a:pt x="132" y="665"/>
                </a:cubicBezTo>
                <a:cubicBezTo>
                  <a:pt x="88" y="665"/>
                  <a:pt x="88" y="665"/>
                  <a:pt x="88" y="665"/>
                </a:cubicBezTo>
                <a:cubicBezTo>
                  <a:pt x="43" y="665"/>
                  <a:pt x="0" y="621"/>
                  <a:pt x="0" y="576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4"/>
                  <a:pt x="43" y="221"/>
                  <a:pt x="88" y="221"/>
                </a:cubicBezTo>
                <a:cubicBezTo>
                  <a:pt x="265" y="221"/>
                  <a:pt x="265" y="221"/>
                  <a:pt x="265" y="221"/>
                </a:cubicBezTo>
                <a:cubicBezTo>
                  <a:pt x="265" y="487"/>
                  <a:pt x="265" y="487"/>
                  <a:pt x="265" y="487"/>
                </a:cubicBezTo>
                <a:lnTo>
                  <a:pt x="575" y="487"/>
                </a:lnTo>
                <a:close/>
                <a:moveTo>
                  <a:pt x="886" y="89"/>
                </a:moveTo>
                <a:lnTo>
                  <a:pt x="886" y="89"/>
                </a:lnTo>
                <a:cubicBezTo>
                  <a:pt x="886" y="355"/>
                  <a:pt x="886" y="355"/>
                  <a:pt x="886" y="355"/>
                </a:cubicBezTo>
                <a:cubicBezTo>
                  <a:pt x="886" y="399"/>
                  <a:pt x="863" y="443"/>
                  <a:pt x="797" y="443"/>
                </a:cubicBezTo>
                <a:cubicBezTo>
                  <a:pt x="753" y="443"/>
                  <a:pt x="753" y="443"/>
                  <a:pt x="753" y="443"/>
                </a:cubicBezTo>
                <a:cubicBezTo>
                  <a:pt x="753" y="576"/>
                  <a:pt x="753" y="576"/>
                  <a:pt x="753" y="576"/>
                </a:cubicBezTo>
                <a:cubicBezTo>
                  <a:pt x="620" y="443"/>
                  <a:pt x="620" y="443"/>
                  <a:pt x="620" y="443"/>
                </a:cubicBezTo>
                <a:cubicBezTo>
                  <a:pt x="309" y="443"/>
                  <a:pt x="309" y="443"/>
                  <a:pt x="309" y="443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09" y="22"/>
                  <a:pt x="354" y="0"/>
                  <a:pt x="398" y="0"/>
                </a:cubicBezTo>
                <a:cubicBezTo>
                  <a:pt x="797" y="0"/>
                  <a:pt x="797" y="0"/>
                  <a:pt x="797" y="0"/>
                </a:cubicBezTo>
                <a:cubicBezTo>
                  <a:pt x="863" y="0"/>
                  <a:pt x="886" y="22"/>
                  <a:pt x="886" y="89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2" name="Freeform 37"/>
          <p:cNvSpPr>
            <a:spLocks noChangeArrowheads="1"/>
          </p:cNvSpPr>
          <p:nvPr/>
        </p:nvSpPr>
        <p:spPr bwMode="auto">
          <a:xfrm>
            <a:off x="5676662" y="1715360"/>
            <a:ext cx="146512" cy="235914"/>
          </a:xfrm>
          <a:custGeom>
            <a:avLst/>
            <a:gdLst>
              <a:gd name="T0" fmla="*/ 442 w 443"/>
              <a:gd name="T1" fmla="*/ 222 h 710"/>
              <a:gd name="T2" fmla="*/ 442 w 443"/>
              <a:gd name="T3" fmla="*/ 222 h 710"/>
              <a:gd name="T4" fmla="*/ 221 w 443"/>
              <a:gd name="T5" fmla="*/ 709 h 710"/>
              <a:gd name="T6" fmla="*/ 0 w 443"/>
              <a:gd name="T7" fmla="*/ 222 h 710"/>
              <a:gd name="T8" fmla="*/ 221 w 443"/>
              <a:gd name="T9" fmla="*/ 0 h 710"/>
              <a:gd name="T10" fmla="*/ 442 w 443"/>
              <a:gd name="T11" fmla="*/ 222 h 710"/>
              <a:gd name="T12" fmla="*/ 354 w 443"/>
              <a:gd name="T13" fmla="*/ 222 h 710"/>
              <a:gd name="T14" fmla="*/ 354 w 443"/>
              <a:gd name="T15" fmla="*/ 222 h 710"/>
              <a:gd name="T16" fmla="*/ 221 w 443"/>
              <a:gd name="T17" fmla="*/ 89 h 710"/>
              <a:gd name="T18" fmla="*/ 110 w 443"/>
              <a:gd name="T19" fmla="*/ 222 h 710"/>
              <a:gd name="T20" fmla="*/ 221 w 443"/>
              <a:gd name="T21" fmla="*/ 333 h 710"/>
              <a:gd name="T22" fmla="*/ 354 w 443"/>
              <a:gd name="T23" fmla="*/ 222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3" h="710">
                <a:moveTo>
                  <a:pt x="442" y="222"/>
                </a:moveTo>
                <a:lnTo>
                  <a:pt x="442" y="222"/>
                </a:lnTo>
                <a:cubicBezTo>
                  <a:pt x="442" y="421"/>
                  <a:pt x="221" y="709"/>
                  <a:pt x="221" y="709"/>
                </a:cubicBezTo>
                <a:cubicBezTo>
                  <a:pt x="221" y="709"/>
                  <a:pt x="0" y="421"/>
                  <a:pt x="0" y="222"/>
                </a:cubicBezTo>
                <a:cubicBezTo>
                  <a:pt x="0" y="89"/>
                  <a:pt x="110" y="0"/>
                  <a:pt x="221" y="0"/>
                </a:cubicBezTo>
                <a:cubicBezTo>
                  <a:pt x="354" y="0"/>
                  <a:pt x="442" y="89"/>
                  <a:pt x="442" y="222"/>
                </a:cubicBezTo>
                <a:close/>
                <a:moveTo>
                  <a:pt x="354" y="222"/>
                </a:moveTo>
                <a:lnTo>
                  <a:pt x="354" y="222"/>
                </a:lnTo>
                <a:cubicBezTo>
                  <a:pt x="354" y="155"/>
                  <a:pt x="288" y="89"/>
                  <a:pt x="221" y="89"/>
                </a:cubicBezTo>
                <a:cubicBezTo>
                  <a:pt x="154" y="89"/>
                  <a:pt x="110" y="155"/>
                  <a:pt x="110" y="222"/>
                </a:cubicBezTo>
                <a:cubicBezTo>
                  <a:pt x="110" y="289"/>
                  <a:pt x="154" y="333"/>
                  <a:pt x="221" y="333"/>
                </a:cubicBezTo>
                <a:cubicBezTo>
                  <a:pt x="288" y="333"/>
                  <a:pt x="354" y="289"/>
                  <a:pt x="354" y="222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4" name="Freeform 39"/>
          <p:cNvSpPr>
            <a:spLocks noChangeArrowheads="1"/>
          </p:cNvSpPr>
          <p:nvPr/>
        </p:nvSpPr>
        <p:spPr bwMode="auto">
          <a:xfrm>
            <a:off x="5942564" y="1688456"/>
            <a:ext cx="272511" cy="265220"/>
          </a:xfrm>
          <a:custGeom>
            <a:avLst/>
            <a:gdLst>
              <a:gd name="T0" fmla="*/ 820 w 821"/>
              <a:gd name="T1" fmla="*/ 688 h 799"/>
              <a:gd name="T2" fmla="*/ 820 w 821"/>
              <a:gd name="T3" fmla="*/ 688 h 799"/>
              <a:gd name="T4" fmla="*/ 820 w 821"/>
              <a:gd name="T5" fmla="*/ 798 h 799"/>
              <a:gd name="T6" fmla="*/ 399 w 821"/>
              <a:gd name="T7" fmla="*/ 798 h 799"/>
              <a:gd name="T8" fmla="*/ 0 w 821"/>
              <a:gd name="T9" fmla="*/ 798 h 799"/>
              <a:gd name="T10" fmla="*/ 0 w 821"/>
              <a:gd name="T11" fmla="*/ 688 h 799"/>
              <a:gd name="T12" fmla="*/ 177 w 821"/>
              <a:gd name="T13" fmla="*/ 599 h 799"/>
              <a:gd name="T14" fmla="*/ 311 w 821"/>
              <a:gd name="T15" fmla="*/ 444 h 799"/>
              <a:gd name="T16" fmla="*/ 266 w 821"/>
              <a:gd name="T17" fmla="*/ 333 h 799"/>
              <a:gd name="T18" fmla="*/ 222 w 821"/>
              <a:gd name="T19" fmla="*/ 266 h 799"/>
              <a:gd name="T20" fmla="*/ 244 w 821"/>
              <a:gd name="T21" fmla="*/ 222 h 799"/>
              <a:gd name="T22" fmla="*/ 222 w 821"/>
              <a:gd name="T23" fmla="*/ 156 h 799"/>
              <a:gd name="T24" fmla="*/ 399 w 821"/>
              <a:gd name="T25" fmla="*/ 0 h 799"/>
              <a:gd name="T26" fmla="*/ 576 w 821"/>
              <a:gd name="T27" fmla="*/ 156 h 799"/>
              <a:gd name="T28" fmla="*/ 576 w 821"/>
              <a:gd name="T29" fmla="*/ 222 h 799"/>
              <a:gd name="T30" fmla="*/ 576 w 821"/>
              <a:gd name="T31" fmla="*/ 266 h 799"/>
              <a:gd name="T32" fmla="*/ 554 w 821"/>
              <a:gd name="T33" fmla="*/ 333 h 799"/>
              <a:gd name="T34" fmla="*/ 488 w 821"/>
              <a:gd name="T35" fmla="*/ 444 h 799"/>
              <a:gd name="T36" fmla="*/ 643 w 821"/>
              <a:gd name="T37" fmla="*/ 599 h 799"/>
              <a:gd name="T38" fmla="*/ 820 w 821"/>
              <a:gd name="T39" fmla="*/ 688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21" h="799">
                <a:moveTo>
                  <a:pt x="820" y="688"/>
                </a:moveTo>
                <a:lnTo>
                  <a:pt x="820" y="688"/>
                </a:lnTo>
                <a:cubicBezTo>
                  <a:pt x="820" y="732"/>
                  <a:pt x="820" y="798"/>
                  <a:pt x="820" y="798"/>
                </a:cubicBezTo>
                <a:cubicBezTo>
                  <a:pt x="399" y="798"/>
                  <a:pt x="399" y="798"/>
                  <a:pt x="399" y="798"/>
                </a:cubicBezTo>
                <a:cubicBezTo>
                  <a:pt x="0" y="798"/>
                  <a:pt x="0" y="798"/>
                  <a:pt x="0" y="798"/>
                </a:cubicBezTo>
                <a:cubicBezTo>
                  <a:pt x="0" y="798"/>
                  <a:pt x="0" y="732"/>
                  <a:pt x="0" y="688"/>
                </a:cubicBezTo>
                <a:cubicBezTo>
                  <a:pt x="0" y="665"/>
                  <a:pt x="67" y="621"/>
                  <a:pt x="177" y="599"/>
                </a:cubicBezTo>
                <a:cubicBezTo>
                  <a:pt x="289" y="554"/>
                  <a:pt x="311" y="510"/>
                  <a:pt x="311" y="444"/>
                </a:cubicBezTo>
                <a:cubicBezTo>
                  <a:pt x="311" y="399"/>
                  <a:pt x="289" y="422"/>
                  <a:pt x="266" y="333"/>
                </a:cubicBezTo>
                <a:cubicBezTo>
                  <a:pt x="266" y="310"/>
                  <a:pt x="222" y="333"/>
                  <a:pt x="222" y="266"/>
                </a:cubicBezTo>
                <a:cubicBezTo>
                  <a:pt x="222" y="222"/>
                  <a:pt x="244" y="222"/>
                  <a:pt x="244" y="222"/>
                </a:cubicBezTo>
                <a:cubicBezTo>
                  <a:pt x="244" y="222"/>
                  <a:pt x="244" y="178"/>
                  <a:pt x="222" y="156"/>
                </a:cubicBezTo>
                <a:cubicBezTo>
                  <a:pt x="222" y="111"/>
                  <a:pt x="266" y="0"/>
                  <a:pt x="399" y="0"/>
                </a:cubicBezTo>
                <a:cubicBezTo>
                  <a:pt x="554" y="0"/>
                  <a:pt x="576" y="111"/>
                  <a:pt x="576" y="156"/>
                </a:cubicBezTo>
                <a:cubicBezTo>
                  <a:pt x="576" y="178"/>
                  <a:pt x="576" y="222"/>
                  <a:pt x="576" y="222"/>
                </a:cubicBezTo>
                <a:cubicBezTo>
                  <a:pt x="576" y="222"/>
                  <a:pt x="576" y="222"/>
                  <a:pt x="576" y="266"/>
                </a:cubicBezTo>
                <a:cubicBezTo>
                  <a:pt x="576" y="333"/>
                  <a:pt x="554" y="310"/>
                  <a:pt x="554" y="333"/>
                </a:cubicBezTo>
                <a:cubicBezTo>
                  <a:pt x="532" y="422"/>
                  <a:pt x="488" y="399"/>
                  <a:pt x="488" y="444"/>
                </a:cubicBezTo>
                <a:cubicBezTo>
                  <a:pt x="488" y="510"/>
                  <a:pt x="532" y="554"/>
                  <a:pt x="643" y="599"/>
                </a:cubicBezTo>
                <a:cubicBezTo>
                  <a:pt x="754" y="621"/>
                  <a:pt x="820" y="665"/>
                  <a:pt x="820" y="688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5" name="Freeform 40"/>
          <p:cNvSpPr>
            <a:spLocks noChangeArrowheads="1"/>
          </p:cNvSpPr>
          <p:nvPr/>
        </p:nvSpPr>
        <p:spPr bwMode="auto">
          <a:xfrm>
            <a:off x="6334466" y="1703934"/>
            <a:ext cx="147977" cy="184629"/>
          </a:xfrm>
          <a:custGeom>
            <a:avLst/>
            <a:gdLst>
              <a:gd name="T0" fmla="*/ 443 w 444"/>
              <a:gd name="T1" fmla="*/ 288 h 555"/>
              <a:gd name="T2" fmla="*/ 443 w 444"/>
              <a:gd name="T3" fmla="*/ 288 h 555"/>
              <a:gd name="T4" fmla="*/ 421 w 444"/>
              <a:gd name="T5" fmla="*/ 311 h 555"/>
              <a:gd name="T6" fmla="*/ 44 w 444"/>
              <a:gd name="T7" fmla="*/ 532 h 555"/>
              <a:gd name="T8" fmla="*/ 0 w 444"/>
              <a:gd name="T9" fmla="*/ 510 h 555"/>
              <a:gd name="T10" fmla="*/ 0 w 444"/>
              <a:gd name="T11" fmla="*/ 45 h 555"/>
              <a:gd name="T12" fmla="*/ 44 w 444"/>
              <a:gd name="T13" fmla="*/ 22 h 555"/>
              <a:gd name="T14" fmla="*/ 421 w 444"/>
              <a:gd name="T15" fmla="*/ 266 h 555"/>
              <a:gd name="T16" fmla="*/ 443 w 444"/>
              <a:gd name="T17" fmla="*/ 288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4" h="555">
                <a:moveTo>
                  <a:pt x="443" y="288"/>
                </a:moveTo>
                <a:lnTo>
                  <a:pt x="443" y="288"/>
                </a:lnTo>
                <a:lnTo>
                  <a:pt x="421" y="311"/>
                </a:lnTo>
                <a:cubicBezTo>
                  <a:pt x="44" y="532"/>
                  <a:pt x="44" y="532"/>
                  <a:pt x="44" y="532"/>
                </a:cubicBezTo>
                <a:cubicBezTo>
                  <a:pt x="22" y="554"/>
                  <a:pt x="0" y="532"/>
                  <a:pt x="0" y="51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2"/>
                  <a:pt x="22" y="0"/>
                  <a:pt x="44" y="22"/>
                </a:cubicBezTo>
                <a:cubicBezTo>
                  <a:pt x="421" y="266"/>
                  <a:pt x="421" y="266"/>
                  <a:pt x="421" y="266"/>
                </a:cubicBezTo>
                <a:cubicBezTo>
                  <a:pt x="421" y="266"/>
                  <a:pt x="443" y="266"/>
                  <a:pt x="443" y="288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6" name="Freeform 41"/>
          <p:cNvSpPr>
            <a:spLocks noChangeArrowheads="1"/>
          </p:cNvSpPr>
          <p:nvPr/>
        </p:nvSpPr>
        <p:spPr bwMode="auto">
          <a:xfrm>
            <a:off x="6601833" y="1700958"/>
            <a:ext cx="206580" cy="206608"/>
          </a:xfrm>
          <a:custGeom>
            <a:avLst/>
            <a:gdLst>
              <a:gd name="T0" fmla="*/ 621 w 622"/>
              <a:gd name="T1" fmla="*/ 310 h 622"/>
              <a:gd name="T2" fmla="*/ 621 w 622"/>
              <a:gd name="T3" fmla="*/ 310 h 622"/>
              <a:gd name="T4" fmla="*/ 310 w 622"/>
              <a:gd name="T5" fmla="*/ 621 h 622"/>
              <a:gd name="T6" fmla="*/ 0 w 622"/>
              <a:gd name="T7" fmla="*/ 310 h 622"/>
              <a:gd name="T8" fmla="*/ 310 w 622"/>
              <a:gd name="T9" fmla="*/ 0 h 622"/>
              <a:gd name="T10" fmla="*/ 621 w 622"/>
              <a:gd name="T11" fmla="*/ 31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2" h="622">
                <a:moveTo>
                  <a:pt x="621" y="310"/>
                </a:moveTo>
                <a:lnTo>
                  <a:pt x="621" y="310"/>
                </a:lnTo>
                <a:cubicBezTo>
                  <a:pt x="621" y="465"/>
                  <a:pt x="487" y="621"/>
                  <a:pt x="310" y="621"/>
                </a:cubicBezTo>
                <a:cubicBezTo>
                  <a:pt x="133" y="621"/>
                  <a:pt x="0" y="465"/>
                  <a:pt x="0" y="310"/>
                </a:cubicBezTo>
                <a:cubicBezTo>
                  <a:pt x="0" y="133"/>
                  <a:pt x="133" y="0"/>
                  <a:pt x="310" y="0"/>
                </a:cubicBezTo>
                <a:cubicBezTo>
                  <a:pt x="487" y="0"/>
                  <a:pt x="621" y="133"/>
                  <a:pt x="621" y="310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7" name="Freeform 42"/>
          <p:cNvSpPr>
            <a:spLocks noChangeArrowheads="1"/>
          </p:cNvSpPr>
          <p:nvPr/>
        </p:nvSpPr>
        <p:spPr bwMode="auto">
          <a:xfrm>
            <a:off x="6927804" y="1700958"/>
            <a:ext cx="155302" cy="206608"/>
          </a:xfrm>
          <a:custGeom>
            <a:avLst/>
            <a:gdLst>
              <a:gd name="T0" fmla="*/ 154 w 466"/>
              <a:gd name="T1" fmla="*/ 44 h 622"/>
              <a:gd name="T2" fmla="*/ 154 w 466"/>
              <a:gd name="T3" fmla="*/ 44 h 622"/>
              <a:gd name="T4" fmla="*/ 154 w 466"/>
              <a:gd name="T5" fmla="*/ 554 h 622"/>
              <a:gd name="T6" fmla="*/ 88 w 466"/>
              <a:gd name="T7" fmla="*/ 621 h 622"/>
              <a:gd name="T8" fmla="*/ 0 w 466"/>
              <a:gd name="T9" fmla="*/ 554 h 622"/>
              <a:gd name="T10" fmla="*/ 0 w 466"/>
              <a:gd name="T11" fmla="*/ 44 h 622"/>
              <a:gd name="T12" fmla="*/ 88 w 466"/>
              <a:gd name="T13" fmla="*/ 0 h 622"/>
              <a:gd name="T14" fmla="*/ 154 w 466"/>
              <a:gd name="T15" fmla="*/ 44 h 622"/>
              <a:gd name="T16" fmla="*/ 465 w 466"/>
              <a:gd name="T17" fmla="*/ 44 h 622"/>
              <a:gd name="T18" fmla="*/ 465 w 466"/>
              <a:gd name="T19" fmla="*/ 44 h 622"/>
              <a:gd name="T20" fmla="*/ 465 w 466"/>
              <a:gd name="T21" fmla="*/ 554 h 622"/>
              <a:gd name="T22" fmla="*/ 398 w 466"/>
              <a:gd name="T23" fmla="*/ 621 h 622"/>
              <a:gd name="T24" fmla="*/ 310 w 466"/>
              <a:gd name="T25" fmla="*/ 554 h 622"/>
              <a:gd name="T26" fmla="*/ 310 w 466"/>
              <a:gd name="T27" fmla="*/ 44 h 622"/>
              <a:gd name="T28" fmla="*/ 398 w 466"/>
              <a:gd name="T29" fmla="*/ 0 h 622"/>
              <a:gd name="T30" fmla="*/ 465 w 466"/>
              <a:gd name="T31" fmla="*/ 44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66" h="622">
                <a:moveTo>
                  <a:pt x="154" y="44"/>
                </a:moveTo>
                <a:lnTo>
                  <a:pt x="154" y="44"/>
                </a:lnTo>
                <a:cubicBezTo>
                  <a:pt x="154" y="554"/>
                  <a:pt x="154" y="554"/>
                  <a:pt x="154" y="554"/>
                </a:cubicBezTo>
                <a:cubicBezTo>
                  <a:pt x="154" y="599"/>
                  <a:pt x="132" y="621"/>
                  <a:pt x="88" y="621"/>
                </a:cubicBezTo>
                <a:cubicBezTo>
                  <a:pt x="44" y="621"/>
                  <a:pt x="0" y="599"/>
                  <a:pt x="0" y="55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0"/>
                  <a:pt x="44" y="0"/>
                  <a:pt x="88" y="0"/>
                </a:cubicBezTo>
                <a:cubicBezTo>
                  <a:pt x="132" y="0"/>
                  <a:pt x="154" y="0"/>
                  <a:pt x="154" y="44"/>
                </a:cubicBezTo>
                <a:close/>
                <a:moveTo>
                  <a:pt x="465" y="44"/>
                </a:moveTo>
                <a:lnTo>
                  <a:pt x="465" y="44"/>
                </a:lnTo>
                <a:cubicBezTo>
                  <a:pt x="465" y="554"/>
                  <a:pt x="465" y="554"/>
                  <a:pt x="465" y="554"/>
                </a:cubicBezTo>
                <a:cubicBezTo>
                  <a:pt x="465" y="599"/>
                  <a:pt x="443" y="621"/>
                  <a:pt x="398" y="621"/>
                </a:cubicBezTo>
                <a:cubicBezTo>
                  <a:pt x="354" y="621"/>
                  <a:pt x="310" y="599"/>
                  <a:pt x="310" y="554"/>
                </a:cubicBezTo>
                <a:cubicBezTo>
                  <a:pt x="310" y="44"/>
                  <a:pt x="310" y="44"/>
                  <a:pt x="310" y="44"/>
                </a:cubicBezTo>
                <a:cubicBezTo>
                  <a:pt x="310" y="0"/>
                  <a:pt x="354" y="0"/>
                  <a:pt x="398" y="0"/>
                </a:cubicBezTo>
                <a:cubicBezTo>
                  <a:pt x="443" y="0"/>
                  <a:pt x="465" y="0"/>
                  <a:pt x="465" y="4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8" name="Freeform 43"/>
          <p:cNvSpPr>
            <a:spLocks noChangeArrowheads="1"/>
          </p:cNvSpPr>
          <p:nvPr/>
        </p:nvSpPr>
        <p:spPr bwMode="auto">
          <a:xfrm>
            <a:off x="7202496" y="1700958"/>
            <a:ext cx="235884" cy="206608"/>
          </a:xfrm>
          <a:custGeom>
            <a:avLst/>
            <a:gdLst>
              <a:gd name="T0" fmla="*/ 709 w 710"/>
              <a:gd name="T1" fmla="*/ 89 h 622"/>
              <a:gd name="T2" fmla="*/ 709 w 710"/>
              <a:gd name="T3" fmla="*/ 89 h 622"/>
              <a:gd name="T4" fmla="*/ 709 w 710"/>
              <a:gd name="T5" fmla="*/ 399 h 622"/>
              <a:gd name="T6" fmla="*/ 620 w 710"/>
              <a:gd name="T7" fmla="*/ 487 h 622"/>
              <a:gd name="T8" fmla="*/ 443 w 710"/>
              <a:gd name="T9" fmla="*/ 487 h 622"/>
              <a:gd name="T10" fmla="*/ 443 w 710"/>
              <a:gd name="T11" fmla="*/ 621 h 622"/>
              <a:gd name="T12" fmla="*/ 266 w 710"/>
              <a:gd name="T13" fmla="*/ 487 h 622"/>
              <a:gd name="T14" fmla="*/ 88 w 710"/>
              <a:gd name="T15" fmla="*/ 487 h 622"/>
              <a:gd name="T16" fmla="*/ 0 w 710"/>
              <a:gd name="T17" fmla="*/ 399 h 622"/>
              <a:gd name="T18" fmla="*/ 0 w 710"/>
              <a:gd name="T19" fmla="*/ 89 h 622"/>
              <a:gd name="T20" fmla="*/ 88 w 710"/>
              <a:gd name="T21" fmla="*/ 0 h 622"/>
              <a:gd name="T22" fmla="*/ 620 w 710"/>
              <a:gd name="T23" fmla="*/ 0 h 622"/>
              <a:gd name="T24" fmla="*/ 709 w 710"/>
              <a:gd name="T25" fmla="*/ 89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10" h="622">
                <a:moveTo>
                  <a:pt x="709" y="89"/>
                </a:moveTo>
                <a:lnTo>
                  <a:pt x="709" y="89"/>
                </a:lnTo>
                <a:cubicBezTo>
                  <a:pt x="709" y="399"/>
                  <a:pt x="709" y="399"/>
                  <a:pt x="709" y="399"/>
                </a:cubicBezTo>
                <a:cubicBezTo>
                  <a:pt x="709" y="443"/>
                  <a:pt x="664" y="487"/>
                  <a:pt x="620" y="487"/>
                </a:cubicBezTo>
                <a:cubicBezTo>
                  <a:pt x="443" y="487"/>
                  <a:pt x="443" y="487"/>
                  <a:pt x="443" y="487"/>
                </a:cubicBezTo>
                <a:cubicBezTo>
                  <a:pt x="443" y="621"/>
                  <a:pt x="443" y="621"/>
                  <a:pt x="443" y="621"/>
                </a:cubicBezTo>
                <a:cubicBezTo>
                  <a:pt x="266" y="487"/>
                  <a:pt x="266" y="487"/>
                  <a:pt x="266" y="487"/>
                </a:cubicBezTo>
                <a:cubicBezTo>
                  <a:pt x="88" y="487"/>
                  <a:pt x="88" y="487"/>
                  <a:pt x="88" y="487"/>
                </a:cubicBezTo>
                <a:cubicBezTo>
                  <a:pt x="44" y="487"/>
                  <a:pt x="0" y="443"/>
                  <a:pt x="0" y="39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22"/>
                  <a:pt x="44" y="0"/>
                  <a:pt x="88" y="0"/>
                </a:cubicBezTo>
                <a:cubicBezTo>
                  <a:pt x="620" y="0"/>
                  <a:pt x="620" y="0"/>
                  <a:pt x="620" y="0"/>
                </a:cubicBezTo>
                <a:cubicBezTo>
                  <a:pt x="664" y="0"/>
                  <a:pt x="709" y="22"/>
                  <a:pt x="709" y="89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0" name="Freeform 45"/>
          <p:cNvSpPr>
            <a:spLocks noChangeArrowheads="1"/>
          </p:cNvSpPr>
          <p:nvPr/>
        </p:nvSpPr>
        <p:spPr bwMode="auto">
          <a:xfrm>
            <a:off x="7557771" y="1691433"/>
            <a:ext cx="287163" cy="250568"/>
          </a:xfrm>
          <a:custGeom>
            <a:avLst/>
            <a:gdLst>
              <a:gd name="T0" fmla="*/ 864 w 865"/>
              <a:gd name="T1" fmla="*/ 311 h 755"/>
              <a:gd name="T2" fmla="*/ 864 w 865"/>
              <a:gd name="T3" fmla="*/ 311 h 755"/>
              <a:gd name="T4" fmla="*/ 864 w 865"/>
              <a:gd name="T5" fmla="*/ 466 h 755"/>
              <a:gd name="T6" fmla="*/ 819 w 865"/>
              <a:gd name="T7" fmla="*/ 532 h 755"/>
              <a:gd name="T8" fmla="*/ 731 w 865"/>
              <a:gd name="T9" fmla="*/ 532 h 755"/>
              <a:gd name="T10" fmla="*/ 753 w 865"/>
              <a:gd name="T11" fmla="*/ 754 h 755"/>
              <a:gd name="T12" fmla="*/ 88 w 865"/>
              <a:gd name="T13" fmla="*/ 754 h 755"/>
              <a:gd name="T14" fmla="*/ 133 w 865"/>
              <a:gd name="T15" fmla="*/ 532 h 755"/>
              <a:gd name="T16" fmla="*/ 44 w 865"/>
              <a:gd name="T17" fmla="*/ 532 h 755"/>
              <a:gd name="T18" fmla="*/ 0 w 865"/>
              <a:gd name="T19" fmla="*/ 466 h 755"/>
              <a:gd name="T20" fmla="*/ 0 w 865"/>
              <a:gd name="T21" fmla="*/ 311 h 755"/>
              <a:gd name="T22" fmla="*/ 44 w 865"/>
              <a:gd name="T23" fmla="*/ 266 h 755"/>
              <a:gd name="T24" fmla="*/ 819 w 865"/>
              <a:gd name="T25" fmla="*/ 266 h 755"/>
              <a:gd name="T26" fmla="*/ 864 w 865"/>
              <a:gd name="T27" fmla="*/ 311 h 755"/>
              <a:gd name="T28" fmla="*/ 44 w 865"/>
              <a:gd name="T29" fmla="*/ 178 h 755"/>
              <a:gd name="T30" fmla="*/ 44 w 865"/>
              <a:gd name="T31" fmla="*/ 178 h 755"/>
              <a:gd name="T32" fmla="*/ 222 w 865"/>
              <a:gd name="T33" fmla="*/ 134 h 755"/>
              <a:gd name="T34" fmla="*/ 266 w 865"/>
              <a:gd name="T35" fmla="*/ 134 h 755"/>
              <a:gd name="T36" fmla="*/ 266 w 865"/>
              <a:gd name="T37" fmla="*/ 0 h 755"/>
              <a:gd name="T38" fmla="*/ 598 w 865"/>
              <a:gd name="T39" fmla="*/ 0 h 755"/>
              <a:gd name="T40" fmla="*/ 598 w 865"/>
              <a:gd name="T41" fmla="*/ 134 h 755"/>
              <a:gd name="T42" fmla="*/ 642 w 865"/>
              <a:gd name="T43" fmla="*/ 134 h 755"/>
              <a:gd name="T44" fmla="*/ 819 w 865"/>
              <a:gd name="T45" fmla="*/ 178 h 755"/>
              <a:gd name="T46" fmla="*/ 797 w 865"/>
              <a:gd name="T47" fmla="*/ 222 h 755"/>
              <a:gd name="T48" fmla="*/ 44 w 865"/>
              <a:gd name="T49" fmla="*/ 222 h 755"/>
              <a:gd name="T50" fmla="*/ 44 w 865"/>
              <a:gd name="T51" fmla="*/ 178 h 755"/>
              <a:gd name="T52" fmla="*/ 665 w 865"/>
              <a:gd name="T53" fmla="*/ 666 h 755"/>
              <a:gd name="T54" fmla="*/ 665 w 865"/>
              <a:gd name="T55" fmla="*/ 666 h 755"/>
              <a:gd name="T56" fmla="*/ 620 w 865"/>
              <a:gd name="T57" fmla="*/ 377 h 755"/>
              <a:gd name="T58" fmla="*/ 244 w 865"/>
              <a:gd name="T59" fmla="*/ 377 h 755"/>
              <a:gd name="T60" fmla="*/ 177 w 865"/>
              <a:gd name="T61" fmla="*/ 666 h 755"/>
              <a:gd name="T62" fmla="*/ 665 w 865"/>
              <a:gd name="T63" fmla="*/ 666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65" h="755">
                <a:moveTo>
                  <a:pt x="864" y="311"/>
                </a:moveTo>
                <a:lnTo>
                  <a:pt x="864" y="311"/>
                </a:lnTo>
                <a:cubicBezTo>
                  <a:pt x="864" y="466"/>
                  <a:pt x="864" y="466"/>
                  <a:pt x="864" y="466"/>
                </a:cubicBezTo>
                <a:cubicBezTo>
                  <a:pt x="864" y="488"/>
                  <a:pt x="842" y="532"/>
                  <a:pt x="819" y="532"/>
                </a:cubicBezTo>
                <a:cubicBezTo>
                  <a:pt x="731" y="532"/>
                  <a:pt x="731" y="532"/>
                  <a:pt x="731" y="532"/>
                </a:cubicBezTo>
                <a:cubicBezTo>
                  <a:pt x="753" y="754"/>
                  <a:pt x="753" y="754"/>
                  <a:pt x="753" y="754"/>
                </a:cubicBezTo>
                <a:cubicBezTo>
                  <a:pt x="88" y="754"/>
                  <a:pt x="88" y="754"/>
                  <a:pt x="88" y="754"/>
                </a:cubicBezTo>
                <a:cubicBezTo>
                  <a:pt x="133" y="532"/>
                  <a:pt x="133" y="532"/>
                  <a:pt x="133" y="532"/>
                </a:cubicBezTo>
                <a:cubicBezTo>
                  <a:pt x="44" y="532"/>
                  <a:pt x="44" y="532"/>
                  <a:pt x="44" y="532"/>
                </a:cubicBezTo>
                <a:cubicBezTo>
                  <a:pt x="22" y="532"/>
                  <a:pt x="0" y="488"/>
                  <a:pt x="0" y="466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288"/>
                  <a:pt x="22" y="266"/>
                  <a:pt x="44" y="266"/>
                </a:cubicBezTo>
                <a:cubicBezTo>
                  <a:pt x="819" y="266"/>
                  <a:pt x="819" y="266"/>
                  <a:pt x="819" y="266"/>
                </a:cubicBezTo>
                <a:cubicBezTo>
                  <a:pt x="842" y="266"/>
                  <a:pt x="864" y="288"/>
                  <a:pt x="864" y="311"/>
                </a:cubicBezTo>
                <a:close/>
                <a:moveTo>
                  <a:pt x="44" y="178"/>
                </a:moveTo>
                <a:lnTo>
                  <a:pt x="44" y="178"/>
                </a:lnTo>
                <a:cubicBezTo>
                  <a:pt x="44" y="178"/>
                  <a:pt x="199" y="134"/>
                  <a:pt x="222" y="134"/>
                </a:cubicBezTo>
                <a:cubicBezTo>
                  <a:pt x="266" y="134"/>
                  <a:pt x="266" y="134"/>
                  <a:pt x="266" y="134"/>
                </a:cubicBezTo>
                <a:cubicBezTo>
                  <a:pt x="266" y="0"/>
                  <a:pt x="266" y="0"/>
                  <a:pt x="266" y="0"/>
                </a:cubicBezTo>
                <a:cubicBezTo>
                  <a:pt x="598" y="0"/>
                  <a:pt x="598" y="0"/>
                  <a:pt x="598" y="0"/>
                </a:cubicBezTo>
                <a:cubicBezTo>
                  <a:pt x="598" y="134"/>
                  <a:pt x="598" y="134"/>
                  <a:pt x="598" y="134"/>
                </a:cubicBezTo>
                <a:cubicBezTo>
                  <a:pt x="642" y="134"/>
                  <a:pt x="642" y="134"/>
                  <a:pt x="642" y="134"/>
                </a:cubicBezTo>
                <a:cubicBezTo>
                  <a:pt x="665" y="134"/>
                  <a:pt x="797" y="178"/>
                  <a:pt x="819" y="178"/>
                </a:cubicBezTo>
                <a:cubicBezTo>
                  <a:pt x="819" y="178"/>
                  <a:pt x="819" y="222"/>
                  <a:pt x="797" y="222"/>
                </a:cubicBezTo>
                <a:cubicBezTo>
                  <a:pt x="44" y="222"/>
                  <a:pt x="44" y="222"/>
                  <a:pt x="44" y="222"/>
                </a:cubicBezTo>
                <a:cubicBezTo>
                  <a:pt x="22" y="222"/>
                  <a:pt x="22" y="178"/>
                  <a:pt x="44" y="178"/>
                </a:cubicBezTo>
                <a:close/>
                <a:moveTo>
                  <a:pt x="665" y="666"/>
                </a:moveTo>
                <a:lnTo>
                  <a:pt x="665" y="666"/>
                </a:lnTo>
                <a:cubicBezTo>
                  <a:pt x="620" y="377"/>
                  <a:pt x="620" y="377"/>
                  <a:pt x="620" y="377"/>
                </a:cubicBezTo>
                <a:cubicBezTo>
                  <a:pt x="244" y="377"/>
                  <a:pt x="244" y="377"/>
                  <a:pt x="244" y="377"/>
                </a:cubicBezTo>
                <a:cubicBezTo>
                  <a:pt x="177" y="666"/>
                  <a:pt x="177" y="666"/>
                  <a:pt x="177" y="666"/>
                </a:cubicBezTo>
                <a:lnTo>
                  <a:pt x="665" y="666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1" name="Freeform 46"/>
          <p:cNvSpPr>
            <a:spLocks noChangeArrowheads="1"/>
          </p:cNvSpPr>
          <p:nvPr/>
        </p:nvSpPr>
        <p:spPr bwMode="auto">
          <a:xfrm>
            <a:off x="7964324" y="1691433"/>
            <a:ext cx="235883" cy="243240"/>
          </a:xfrm>
          <a:custGeom>
            <a:avLst/>
            <a:gdLst>
              <a:gd name="T0" fmla="*/ 310 w 710"/>
              <a:gd name="T1" fmla="*/ 577 h 733"/>
              <a:gd name="T2" fmla="*/ 310 w 710"/>
              <a:gd name="T3" fmla="*/ 577 h 733"/>
              <a:gd name="T4" fmla="*/ 310 w 710"/>
              <a:gd name="T5" fmla="*/ 643 h 733"/>
              <a:gd name="T6" fmla="*/ 288 w 710"/>
              <a:gd name="T7" fmla="*/ 666 h 733"/>
              <a:gd name="T8" fmla="*/ 155 w 710"/>
              <a:gd name="T9" fmla="*/ 732 h 733"/>
              <a:gd name="T10" fmla="*/ 44 w 710"/>
              <a:gd name="T11" fmla="*/ 666 h 733"/>
              <a:gd name="T12" fmla="*/ 0 w 710"/>
              <a:gd name="T13" fmla="*/ 554 h 733"/>
              <a:gd name="T14" fmla="*/ 44 w 710"/>
              <a:gd name="T15" fmla="*/ 444 h 733"/>
              <a:gd name="T16" fmla="*/ 177 w 710"/>
              <a:gd name="T17" fmla="*/ 311 h 733"/>
              <a:gd name="T18" fmla="*/ 421 w 710"/>
              <a:gd name="T19" fmla="*/ 288 h 733"/>
              <a:gd name="T20" fmla="*/ 421 w 710"/>
              <a:gd name="T21" fmla="*/ 333 h 733"/>
              <a:gd name="T22" fmla="*/ 355 w 710"/>
              <a:gd name="T23" fmla="*/ 333 h 733"/>
              <a:gd name="T24" fmla="*/ 244 w 710"/>
              <a:gd name="T25" fmla="*/ 377 h 733"/>
              <a:gd name="T26" fmla="*/ 111 w 710"/>
              <a:gd name="T27" fmla="*/ 510 h 733"/>
              <a:gd name="T28" fmla="*/ 89 w 710"/>
              <a:gd name="T29" fmla="*/ 554 h 733"/>
              <a:gd name="T30" fmla="*/ 111 w 710"/>
              <a:gd name="T31" fmla="*/ 621 h 733"/>
              <a:gd name="T32" fmla="*/ 221 w 710"/>
              <a:gd name="T33" fmla="*/ 621 h 733"/>
              <a:gd name="T34" fmla="*/ 266 w 710"/>
              <a:gd name="T35" fmla="*/ 577 h 733"/>
              <a:gd name="T36" fmla="*/ 310 w 710"/>
              <a:gd name="T37" fmla="*/ 577 h 733"/>
              <a:gd name="T38" fmla="*/ 709 w 710"/>
              <a:gd name="T39" fmla="*/ 178 h 733"/>
              <a:gd name="T40" fmla="*/ 709 w 710"/>
              <a:gd name="T41" fmla="*/ 178 h 733"/>
              <a:gd name="T42" fmla="*/ 664 w 710"/>
              <a:gd name="T43" fmla="*/ 311 h 733"/>
              <a:gd name="T44" fmla="*/ 510 w 710"/>
              <a:gd name="T45" fmla="*/ 444 h 733"/>
              <a:gd name="T46" fmla="*/ 377 w 710"/>
              <a:gd name="T47" fmla="*/ 510 h 733"/>
              <a:gd name="T48" fmla="*/ 288 w 710"/>
              <a:gd name="T49" fmla="*/ 466 h 733"/>
              <a:gd name="T50" fmla="*/ 288 w 710"/>
              <a:gd name="T51" fmla="*/ 400 h 733"/>
              <a:gd name="T52" fmla="*/ 355 w 710"/>
              <a:gd name="T53" fmla="*/ 400 h 733"/>
              <a:gd name="T54" fmla="*/ 443 w 710"/>
              <a:gd name="T55" fmla="*/ 377 h 733"/>
              <a:gd name="T56" fmla="*/ 598 w 710"/>
              <a:gd name="T57" fmla="*/ 244 h 733"/>
              <a:gd name="T58" fmla="*/ 620 w 710"/>
              <a:gd name="T59" fmla="*/ 178 h 733"/>
              <a:gd name="T60" fmla="*/ 598 w 710"/>
              <a:gd name="T61" fmla="*/ 134 h 733"/>
              <a:gd name="T62" fmla="*/ 487 w 710"/>
              <a:gd name="T63" fmla="*/ 134 h 733"/>
              <a:gd name="T64" fmla="*/ 443 w 710"/>
              <a:gd name="T65" fmla="*/ 178 h 733"/>
              <a:gd name="T66" fmla="*/ 377 w 710"/>
              <a:gd name="T67" fmla="*/ 156 h 733"/>
              <a:gd name="T68" fmla="*/ 377 w 710"/>
              <a:gd name="T69" fmla="*/ 111 h 733"/>
              <a:gd name="T70" fmla="*/ 421 w 710"/>
              <a:gd name="T71" fmla="*/ 67 h 733"/>
              <a:gd name="T72" fmla="*/ 664 w 710"/>
              <a:gd name="T73" fmla="*/ 67 h 733"/>
              <a:gd name="T74" fmla="*/ 709 w 710"/>
              <a:gd name="T75" fmla="*/ 178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10" h="733">
                <a:moveTo>
                  <a:pt x="310" y="577"/>
                </a:moveTo>
                <a:lnTo>
                  <a:pt x="310" y="577"/>
                </a:lnTo>
                <a:cubicBezTo>
                  <a:pt x="333" y="599"/>
                  <a:pt x="333" y="621"/>
                  <a:pt x="310" y="643"/>
                </a:cubicBezTo>
                <a:cubicBezTo>
                  <a:pt x="288" y="666"/>
                  <a:pt x="288" y="666"/>
                  <a:pt x="288" y="666"/>
                </a:cubicBezTo>
                <a:cubicBezTo>
                  <a:pt x="244" y="710"/>
                  <a:pt x="199" y="732"/>
                  <a:pt x="155" y="732"/>
                </a:cubicBezTo>
                <a:cubicBezTo>
                  <a:pt x="133" y="732"/>
                  <a:pt x="89" y="710"/>
                  <a:pt x="44" y="666"/>
                </a:cubicBezTo>
                <a:cubicBezTo>
                  <a:pt x="22" y="643"/>
                  <a:pt x="0" y="599"/>
                  <a:pt x="0" y="554"/>
                </a:cubicBezTo>
                <a:cubicBezTo>
                  <a:pt x="0" y="510"/>
                  <a:pt x="22" y="466"/>
                  <a:pt x="44" y="444"/>
                </a:cubicBezTo>
                <a:cubicBezTo>
                  <a:pt x="177" y="311"/>
                  <a:pt x="177" y="311"/>
                  <a:pt x="177" y="311"/>
                </a:cubicBezTo>
                <a:cubicBezTo>
                  <a:pt x="266" y="222"/>
                  <a:pt x="355" y="222"/>
                  <a:pt x="421" y="288"/>
                </a:cubicBezTo>
                <a:cubicBezTo>
                  <a:pt x="443" y="288"/>
                  <a:pt x="443" y="333"/>
                  <a:pt x="421" y="333"/>
                </a:cubicBezTo>
                <a:cubicBezTo>
                  <a:pt x="398" y="355"/>
                  <a:pt x="377" y="355"/>
                  <a:pt x="355" y="333"/>
                </a:cubicBezTo>
                <a:cubicBezTo>
                  <a:pt x="310" y="311"/>
                  <a:pt x="266" y="355"/>
                  <a:pt x="244" y="377"/>
                </a:cubicBezTo>
                <a:cubicBezTo>
                  <a:pt x="111" y="510"/>
                  <a:pt x="111" y="510"/>
                  <a:pt x="111" y="510"/>
                </a:cubicBezTo>
                <a:cubicBezTo>
                  <a:pt x="89" y="510"/>
                  <a:pt x="89" y="532"/>
                  <a:pt x="89" y="554"/>
                </a:cubicBezTo>
                <a:cubicBezTo>
                  <a:pt x="89" y="577"/>
                  <a:pt x="89" y="599"/>
                  <a:pt x="111" y="621"/>
                </a:cubicBezTo>
                <a:cubicBezTo>
                  <a:pt x="133" y="643"/>
                  <a:pt x="199" y="643"/>
                  <a:pt x="221" y="621"/>
                </a:cubicBezTo>
                <a:cubicBezTo>
                  <a:pt x="266" y="577"/>
                  <a:pt x="266" y="577"/>
                  <a:pt x="266" y="577"/>
                </a:cubicBezTo>
                <a:cubicBezTo>
                  <a:pt x="266" y="554"/>
                  <a:pt x="310" y="554"/>
                  <a:pt x="310" y="577"/>
                </a:cubicBezTo>
                <a:close/>
                <a:moveTo>
                  <a:pt x="709" y="178"/>
                </a:moveTo>
                <a:lnTo>
                  <a:pt x="709" y="178"/>
                </a:lnTo>
                <a:cubicBezTo>
                  <a:pt x="709" y="222"/>
                  <a:pt x="687" y="266"/>
                  <a:pt x="664" y="311"/>
                </a:cubicBezTo>
                <a:cubicBezTo>
                  <a:pt x="510" y="444"/>
                  <a:pt x="510" y="444"/>
                  <a:pt x="510" y="444"/>
                </a:cubicBezTo>
                <a:cubicBezTo>
                  <a:pt x="465" y="488"/>
                  <a:pt x="421" y="510"/>
                  <a:pt x="377" y="510"/>
                </a:cubicBezTo>
                <a:cubicBezTo>
                  <a:pt x="355" y="510"/>
                  <a:pt x="310" y="488"/>
                  <a:pt x="288" y="466"/>
                </a:cubicBezTo>
                <a:cubicBezTo>
                  <a:pt x="266" y="444"/>
                  <a:pt x="266" y="422"/>
                  <a:pt x="288" y="400"/>
                </a:cubicBezTo>
                <a:cubicBezTo>
                  <a:pt x="310" y="377"/>
                  <a:pt x="333" y="377"/>
                  <a:pt x="355" y="400"/>
                </a:cubicBezTo>
                <a:cubicBezTo>
                  <a:pt x="355" y="422"/>
                  <a:pt x="398" y="444"/>
                  <a:pt x="443" y="377"/>
                </a:cubicBezTo>
                <a:cubicBezTo>
                  <a:pt x="598" y="244"/>
                  <a:pt x="598" y="244"/>
                  <a:pt x="598" y="244"/>
                </a:cubicBezTo>
                <a:cubicBezTo>
                  <a:pt x="620" y="222"/>
                  <a:pt x="620" y="200"/>
                  <a:pt x="620" y="178"/>
                </a:cubicBezTo>
                <a:cubicBezTo>
                  <a:pt x="620" y="156"/>
                  <a:pt x="620" y="156"/>
                  <a:pt x="598" y="134"/>
                </a:cubicBezTo>
                <a:cubicBezTo>
                  <a:pt x="576" y="111"/>
                  <a:pt x="532" y="89"/>
                  <a:pt x="487" y="134"/>
                </a:cubicBezTo>
                <a:cubicBezTo>
                  <a:pt x="443" y="178"/>
                  <a:pt x="443" y="178"/>
                  <a:pt x="443" y="178"/>
                </a:cubicBezTo>
                <a:cubicBezTo>
                  <a:pt x="421" y="178"/>
                  <a:pt x="398" y="178"/>
                  <a:pt x="377" y="156"/>
                </a:cubicBezTo>
                <a:lnTo>
                  <a:pt x="377" y="111"/>
                </a:lnTo>
                <a:cubicBezTo>
                  <a:pt x="421" y="67"/>
                  <a:pt x="421" y="67"/>
                  <a:pt x="421" y="67"/>
                </a:cubicBezTo>
                <a:cubicBezTo>
                  <a:pt x="487" y="0"/>
                  <a:pt x="598" y="0"/>
                  <a:pt x="664" y="67"/>
                </a:cubicBezTo>
                <a:cubicBezTo>
                  <a:pt x="687" y="89"/>
                  <a:pt x="709" y="134"/>
                  <a:pt x="709" y="178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2" name="Freeform 47"/>
          <p:cNvSpPr>
            <a:spLocks noChangeArrowheads="1"/>
          </p:cNvSpPr>
          <p:nvPr/>
        </p:nvSpPr>
        <p:spPr bwMode="auto">
          <a:xfrm>
            <a:off x="8319595" y="1664643"/>
            <a:ext cx="265186" cy="316506"/>
          </a:xfrm>
          <a:custGeom>
            <a:avLst/>
            <a:gdLst>
              <a:gd name="T0" fmla="*/ 797 w 798"/>
              <a:gd name="T1" fmla="*/ 355 h 954"/>
              <a:gd name="T2" fmla="*/ 797 w 798"/>
              <a:gd name="T3" fmla="*/ 355 h 954"/>
              <a:gd name="T4" fmla="*/ 177 w 798"/>
              <a:gd name="T5" fmla="*/ 643 h 954"/>
              <a:gd name="T6" fmla="*/ 244 w 798"/>
              <a:gd name="T7" fmla="*/ 953 h 954"/>
              <a:gd name="T8" fmla="*/ 155 w 798"/>
              <a:gd name="T9" fmla="*/ 953 h 954"/>
              <a:gd name="T10" fmla="*/ 0 w 798"/>
              <a:gd name="T11" fmla="*/ 310 h 954"/>
              <a:gd name="T12" fmla="*/ 89 w 798"/>
              <a:gd name="T13" fmla="*/ 288 h 954"/>
              <a:gd name="T14" fmla="*/ 775 w 798"/>
              <a:gd name="T15" fmla="*/ 333 h 954"/>
              <a:gd name="T16" fmla="*/ 797 w 798"/>
              <a:gd name="T17" fmla="*/ 355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98" h="954">
                <a:moveTo>
                  <a:pt x="797" y="355"/>
                </a:moveTo>
                <a:lnTo>
                  <a:pt x="797" y="355"/>
                </a:lnTo>
                <a:cubicBezTo>
                  <a:pt x="375" y="953"/>
                  <a:pt x="509" y="333"/>
                  <a:pt x="177" y="643"/>
                </a:cubicBezTo>
                <a:cubicBezTo>
                  <a:pt x="244" y="953"/>
                  <a:pt x="244" y="953"/>
                  <a:pt x="244" y="953"/>
                </a:cubicBezTo>
                <a:cubicBezTo>
                  <a:pt x="155" y="953"/>
                  <a:pt x="155" y="953"/>
                  <a:pt x="155" y="953"/>
                </a:cubicBezTo>
                <a:cubicBezTo>
                  <a:pt x="0" y="310"/>
                  <a:pt x="0" y="310"/>
                  <a:pt x="0" y="310"/>
                </a:cubicBezTo>
                <a:cubicBezTo>
                  <a:pt x="89" y="288"/>
                  <a:pt x="89" y="288"/>
                  <a:pt x="89" y="288"/>
                </a:cubicBezTo>
                <a:cubicBezTo>
                  <a:pt x="464" y="0"/>
                  <a:pt x="266" y="532"/>
                  <a:pt x="775" y="333"/>
                </a:cubicBezTo>
                <a:cubicBezTo>
                  <a:pt x="797" y="333"/>
                  <a:pt x="797" y="333"/>
                  <a:pt x="797" y="355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3" name="Freeform 48"/>
          <p:cNvSpPr>
            <a:spLocks noChangeArrowheads="1"/>
          </p:cNvSpPr>
          <p:nvPr/>
        </p:nvSpPr>
        <p:spPr bwMode="auto">
          <a:xfrm>
            <a:off x="541664" y="2163139"/>
            <a:ext cx="169954" cy="265221"/>
          </a:xfrm>
          <a:custGeom>
            <a:avLst/>
            <a:gdLst>
              <a:gd name="T0" fmla="*/ 510 w 511"/>
              <a:gd name="T1" fmla="*/ 199 h 798"/>
              <a:gd name="T2" fmla="*/ 510 w 511"/>
              <a:gd name="T3" fmla="*/ 199 h 798"/>
              <a:gd name="T4" fmla="*/ 466 w 511"/>
              <a:gd name="T5" fmla="*/ 310 h 798"/>
              <a:gd name="T6" fmla="*/ 377 w 511"/>
              <a:gd name="T7" fmla="*/ 398 h 798"/>
              <a:gd name="T8" fmla="*/ 355 w 511"/>
              <a:gd name="T9" fmla="*/ 421 h 798"/>
              <a:gd name="T10" fmla="*/ 311 w 511"/>
              <a:gd name="T11" fmla="*/ 465 h 798"/>
              <a:gd name="T12" fmla="*/ 289 w 511"/>
              <a:gd name="T13" fmla="*/ 510 h 798"/>
              <a:gd name="T14" fmla="*/ 289 w 511"/>
              <a:gd name="T15" fmla="*/ 532 h 798"/>
              <a:gd name="T16" fmla="*/ 177 w 511"/>
              <a:gd name="T17" fmla="*/ 532 h 798"/>
              <a:gd name="T18" fmla="*/ 155 w 511"/>
              <a:gd name="T19" fmla="*/ 510 h 798"/>
              <a:gd name="T20" fmla="*/ 177 w 511"/>
              <a:gd name="T21" fmla="*/ 398 h 798"/>
              <a:gd name="T22" fmla="*/ 289 w 511"/>
              <a:gd name="T23" fmla="*/ 310 h 798"/>
              <a:gd name="T24" fmla="*/ 333 w 511"/>
              <a:gd name="T25" fmla="*/ 288 h 798"/>
              <a:gd name="T26" fmla="*/ 355 w 511"/>
              <a:gd name="T27" fmla="*/ 221 h 798"/>
              <a:gd name="T28" fmla="*/ 333 w 511"/>
              <a:gd name="T29" fmla="*/ 155 h 798"/>
              <a:gd name="T30" fmla="*/ 244 w 511"/>
              <a:gd name="T31" fmla="*/ 110 h 798"/>
              <a:gd name="T32" fmla="*/ 155 w 511"/>
              <a:gd name="T33" fmla="*/ 155 h 798"/>
              <a:gd name="T34" fmla="*/ 133 w 511"/>
              <a:gd name="T35" fmla="*/ 244 h 798"/>
              <a:gd name="T36" fmla="*/ 0 w 511"/>
              <a:gd name="T37" fmla="*/ 244 h 798"/>
              <a:gd name="T38" fmla="*/ 89 w 511"/>
              <a:gd name="T39" fmla="*/ 22 h 798"/>
              <a:gd name="T40" fmla="*/ 244 w 511"/>
              <a:gd name="T41" fmla="*/ 0 h 798"/>
              <a:gd name="T42" fmla="*/ 421 w 511"/>
              <a:gd name="T43" fmla="*/ 44 h 798"/>
              <a:gd name="T44" fmla="*/ 510 w 511"/>
              <a:gd name="T45" fmla="*/ 199 h 798"/>
              <a:gd name="T46" fmla="*/ 333 w 511"/>
              <a:gd name="T47" fmla="*/ 709 h 798"/>
              <a:gd name="T48" fmla="*/ 333 w 511"/>
              <a:gd name="T49" fmla="*/ 709 h 798"/>
              <a:gd name="T50" fmla="*/ 222 w 511"/>
              <a:gd name="T51" fmla="*/ 797 h 798"/>
              <a:gd name="T52" fmla="*/ 133 w 511"/>
              <a:gd name="T53" fmla="*/ 687 h 798"/>
              <a:gd name="T54" fmla="*/ 244 w 511"/>
              <a:gd name="T55" fmla="*/ 598 h 798"/>
              <a:gd name="T56" fmla="*/ 333 w 511"/>
              <a:gd name="T57" fmla="*/ 709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11" h="798">
                <a:moveTo>
                  <a:pt x="510" y="199"/>
                </a:moveTo>
                <a:lnTo>
                  <a:pt x="510" y="199"/>
                </a:lnTo>
                <a:cubicBezTo>
                  <a:pt x="510" y="244"/>
                  <a:pt x="488" y="288"/>
                  <a:pt x="466" y="310"/>
                </a:cubicBezTo>
                <a:cubicBezTo>
                  <a:pt x="443" y="332"/>
                  <a:pt x="421" y="354"/>
                  <a:pt x="377" y="398"/>
                </a:cubicBezTo>
                <a:cubicBezTo>
                  <a:pt x="355" y="421"/>
                  <a:pt x="355" y="421"/>
                  <a:pt x="355" y="421"/>
                </a:cubicBezTo>
                <a:cubicBezTo>
                  <a:pt x="333" y="421"/>
                  <a:pt x="311" y="443"/>
                  <a:pt x="311" y="465"/>
                </a:cubicBezTo>
                <a:cubicBezTo>
                  <a:pt x="311" y="487"/>
                  <a:pt x="289" y="487"/>
                  <a:pt x="289" y="510"/>
                </a:cubicBezTo>
                <a:lnTo>
                  <a:pt x="289" y="532"/>
                </a:lnTo>
                <a:cubicBezTo>
                  <a:pt x="266" y="532"/>
                  <a:pt x="177" y="532"/>
                  <a:pt x="177" y="532"/>
                </a:cubicBezTo>
                <a:cubicBezTo>
                  <a:pt x="155" y="532"/>
                  <a:pt x="155" y="510"/>
                  <a:pt x="155" y="510"/>
                </a:cubicBezTo>
                <a:cubicBezTo>
                  <a:pt x="155" y="465"/>
                  <a:pt x="155" y="421"/>
                  <a:pt x="177" y="398"/>
                </a:cubicBezTo>
                <a:cubicBezTo>
                  <a:pt x="222" y="354"/>
                  <a:pt x="289" y="310"/>
                  <a:pt x="289" y="310"/>
                </a:cubicBezTo>
                <a:cubicBezTo>
                  <a:pt x="311" y="288"/>
                  <a:pt x="311" y="288"/>
                  <a:pt x="333" y="288"/>
                </a:cubicBezTo>
                <a:cubicBezTo>
                  <a:pt x="333" y="266"/>
                  <a:pt x="355" y="244"/>
                  <a:pt x="355" y="221"/>
                </a:cubicBezTo>
                <a:cubicBezTo>
                  <a:pt x="355" y="199"/>
                  <a:pt x="333" y="177"/>
                  <a:pt x="333" y="155"/>
                </a:cubicBezTo>
                <a:cubicBezTo>
                  <a:pt x="311" y="132"/>
                  <a:pt x="289" y="110"/>
                  <a:pt x="244" y="110"/>
                </a:cubicBezTo>
                <a:cubicBezTo>
                  <a:pt x="200" y="110"/>
                  <a:pt x="177" y="132"/>
                  <a:pt x="155" y="155"/>
                </a:cubicBezTo>
                <a:cubicBezTo>
                  <a:pt x="133" y="177"/>
                  <a:pt x="133" y="199"/>
                  <a:pt x="133" y="244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132"/>
                  <a:pt x="23" y="66"/>
                  <a:pt x="89" y="22"/>
                </a:cubicBezTo>
                <a:cubicBezTo>
                  <a:pt x="133" y="0"/>
                  <a:pt x="177" y="0"/>
                  <a:pt x="244" y="0"/>
                </a:cubicBezTo>
                <a:cubicBezTo>
                  <a:pt x="311" y="0"/>
                  <a:pt x="377" y="0"/>
                  <a:pt x="421" y="44"/>
                </a:cubicBezTo>
                <a:cubicBezTo>
                  <a:pt x="488" y="88"/>
                  <a:pt x="510" y="132"/>
                  <a:pt x="510" y="199"/>
                </a:cubicBezTo>
                <a:close/>
                <a:moveTo>
                  <a:pt x="333" y="709"/>
                </a:moveTo>
                <a:lnTo>
                  <a:pt x="333" y="709"/>
                </a:lnTo>
                <a:cubicBezTo>
                  <a:pt x="333" y="753"/>
                  <a:pt x="289" y="797"/>
                  <a:pt x="222" y="797"/>
                </a:cubicBezTo>
                <a:cubicBezTo>
                  <a:pt x="177" y="797"/>
                  <a:pt x="133" y="753"/>
                  <a:pt x="133" y="687"/>
                </a:cubicBezTo>
                <a:cubicBezTo>
                  <a:pt x="133" y="642"/>
                  <a:pt x="177" y="598"/>
                  <a:pt x="244" y="598"/>
                </a:cubicBezTo>
                <a:cubicBezTo>
                  <a:pt x="289" y="620"/>
                  <a:pt x="333" y="642"/>
                  <a:pt x="333" y="709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4" name="Freeform 49"/>
          <p:cNvSpPr>
            <a:spLocks noChangeArrowheads="1"/>
          </p:cNvSpPr>
          <p:nvPr/>
        </p:nvSpPr>
        <p:spPr bwMode="auto">
          <a:xfrm>
            <a:off x="828670" y="2160162"/>
            <a:ext cx="272511" cy="272547"/>
          </a:xfrm>
          <a:custGeom>
            <a:avLst/>
            <a:gdLst>
              <a:gd name="T0" fmla="*/ 819 w 820"/>
              <a:gd name="T1" fmla="*/ 399 h 821"/>
              <a:gd name="T2" fmla="*/ 819 w 820"/>
              <a:gd name="T3" fmla="*/ 399 h 821"/>
              <a:gd name="T4" fmla="*/ 399 w 820"/>
              <a:gd name="T5" fmla="*/ 820 h 821"/>
              <a:gd name="T6" fmla="*/ 0 w 820"/>
              <a:gd name="T7" fmla="*/ 421 h 821"/>
              <a:gd name="T8" fmla="*/ 399 w 820"/>
              <a:gd name="T9" fmla="*/ 0 h 821"/>
              <a:gd name="T10" fmla="*/ 819 w 820"/>
              <a:gd name="T11" fmla="*/ 399 h 821"/>
              <a:gd name="T12" fmla="*/ 553 w 820"/>
              <a:gd name="T13" fmla="*/ 311 h 821"/>
              <a:gd name="T14" fmla="*/ 553 w 820"/>
              <a:gd name="T15" fmla="*/ 311 h 821"/>
              <a:gd name="T16" fmla="*/ 510 w 820"/>
              <a:gd name="T17" fmla="*/ 200 h 821"/>
              <a:gd name="T18" fmla="*/ 399 w 820"/>
              <a:gd name="T19" fmla="*/ 155 h 821"/>
              <a:gd name="T20" fmla="*/ 310 w 820"/>
              <a:gd name="T21" fmla="*/ 200 h 821"/>
              <a:gd name="T22" fmla="*/ 244 w 820"/>
              <a:gd name="T23" fmla="*/ 311 h 821"/>
              <a:gd name="T24" fmla="*/ 244 w 820"/>
              <a:gd name="T25" fmla="*/ 333 h 821"/>
              <a:gd name="T26" fmla="*/ 332 w 820"/>
              <a:gd name="T27" fmla="*/ 333 h 821"/>
              <a:gd name="T28" fmla="*/ 332 w 820"/>
              <a:gd name="T29" fmla="*/ 311 h 821"/>
              <a:gd name="T30" fmla="*/ 354 w 820"/>
              <a:gd name="T31" fmla="*/ 267 h 821"/>
              <a:gd name="T32" fmla="*/ 399 w 820"/>
              <a:gd name="T33" fmla="*/ 244 h 821"/>
              <a:gd name="T34" fmla="*/ 443 w 820"/>
              <a:gd name="T35" fmla="*/ 267 h 821"/>
              <a:gd name="T36" fmla="*/ 465 w 820"/>
              <a:gd name="T37" fmla="*/ 311 h 821"/>
              <a:gd name="T38" fmla="*/ 443 w 820"/>
              <a:gd name="T39" fmla="*/ 333 h 821"/>
              <a:gd name="T40" fmla="*/ 421 w 820"/>
              <a:gd name="T41" fmla="*/ 355 h 821"/>
              <a:gd name="T42" fmla="*/ 354 w 820"/>
              <a:gd name="T43" fmla="*/ 421 h 821"/>
              <a:gd name="T44" fmla="*/ 354 w 820"/>
              <a:gd name="T45" fmla="*/ 488 h 821"/>
              <a:gd name="T46" fmla="*/ 354 w 820"/>
              <a:gd name="T47" fmla="*/ 488 h 821"/>
              <a:gd name="T48" fmla="*/ 443 w 820"/>
              <a:gd name="T49" fmla="*/ 488 h 821"/>
              <a:gd name="T50" fmla="*/ 443 w 820"/>
              <a:gd name="T51" fmla="*/ 488 h 821"/>
              <a:gd name="T52" fmla="*/ 443 w 820"/>
              <a:gd name="T53" fmla="*/ 466 h 821"/>
              <a:gd name="T54" fmla="*/ 465 w 820"/>
              <a:gd name="T55" fmla="*/ 444 h 821"/>
              <a:gd name="T56" fmla="*/ 488 w 820"/>
              <a:gd name="T57" fmla="*/ 421 h 821"/>
              <a:gd name="T58" fmla="*/ 532 w 820"/>
              <a:gd name="T59" fmla="*/ 377 h 821"/>
              <a:gd name="T60" fmla="*/ 553 w 820"/>
              <a:gd name="T61" fmla="*/ 311 h 821"/>
              <a:gd name="T62" fmla="*/ 465 w 820"/>
              <a:gd name="T63" fmla="*/ 599 h 821"/>
              <a:gd name="T64" fmla="*/ 465 w 820"/>
              <a:gd name="T65" fmla="*/ 599 h 821"/>
              <a:gd name="T66" fmla="*/ 399 w 820"/>
              <a:gd name="T67" fmla="*/ 533 h 821"/>
              <a:gd name="T68" fmla="*/ 399 w 820"/>
              <a:gd name="T69" fmla="*/ 533 h 821"/>
              <a:gd name="T70" fmla="*/ 332 w 820"/>
              <a:gd name="T71" fmla="*/ 599 h 821"/>
              <a:gd name="T72" fmla="*/ 399 w 820"/>
              <a:gd name="T73" fmla="*/ 665 h 821"/>
              <a:gd name="T74" fmla="*/ 399 w 820"/>
              <a:gd name="T75" fmla="*/ 665 h 821"/>
              <a:gd name="T76" fmla="*/ 465 w 820"/>
              <a:gd name="T77" fmla="*/ 599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20" h="821">
                <a:moveTo>
                  <a:pt x="819" y="399"/>
                </a:moveTo>
                <a:lnTo>
                  <a:pt x="819" y="399"/>
                </a:lnTo>
                <a:cubicBezTo>
                  <a:pt x="819" y="643"/>
                  <a:pt x="642" y="820"/>
                  <a:pt x="399" y="820"/>
                </a:cubicBezTo>
                <a:cubicBezTo>
                  <a:pt x="177" y="820"/>
                  <a:pt x="0" y="643"/>
                  <a:pt x="0" y="421"/>
                </a:cubicBezTo>
                <a:cubicBezTo>
                  <a:pt x="0" y="200"/>
                  <a:pt x="177" y="0"/>
                  <a:pt x="399" y="0"/>
                </a:cubicBezTo>
                <a:cubicBezTo>
                  <a:pt x="620" y="0"/>
                  <a:pt x="797" y="178"/>
                  <a:pt x="819" y="399"/>
                </a:cubicBezTo>
                <a:close/>
                <a:moveTo>
                  <a:pt x="553" y="311"/>
                </a:moveTo>
                <a:lnTo>
                  <a:pt x="553" y="311"/>
                </a:lnTo>
                <a:cubicBezTo>
                  <a:pt x="553" y="267"/>
                  <a:pt x="553" y="222"/>
                  <a:pt x="510" y="200"/>
                </a:cubicBezTo>
                <a:cubicBezTo>
                  <a:pt x="488" y="178"/>
                  <a:pt x="443" y="155"/>
                  <a:pt x="399" y="155"/>
                </a:cubicBezTo>
                <a:cubicBezTo>
                  <a:pt x="354" y="155"/>
                  <a:pt x="332" y="178"/>
                  <a:pt x="310" y="200"/>
                </a:cubicBezTo>
                <a:cubicBezTo>
                  <a:pt x="266" y="222"/>
                  <a:pt x="244" y="267"/>
                  <a:pt x="244" y="311"/>
                </a:cubicBezTo>
                <a:cubicBezTo>
                  <a:pt x="244" y="333"/>
                  <a:pt x="244" y="333"/>
                  <a:pt x="244" y="333"/>
                </a:cubicBezTo>
                <a:cubicBezTo>
                  <a:pt x="332" y="333"/>
                  <a:pt x="332" y="333"/>
                  <a:pt x="332" y="333"/>
                </a:cubicBezTo>
                <a:cubicBezTo>
                  <a:pt x="332" y="311"/>
                  <a:pt x="332" y="311"/>
                  <a:pt x="332" y="311"/>
                </a:cubicBezTo>
                <a:cubicBezTo>
                  <a:pt x="332" y="311"/>
                  <a:pt x="354" y="289"/>
                  <a:pt x="354" y="267"/>
                </a:cubicBezTo>
                <a:cubicBezTo>
                  <a:pt x="354" y="267"/>
                  <a:pt x="376" y="244"/>
                  <a:pt x="399" y="244"/>
                </a:cubicBezTo>
                <a:cubicBezTo>
                  <a:pt x="421" y="244"/>
                  <a:pt x="443" y="244"/>
                  <a:pt x="443" y="267"/>
                </a:cubicBezTo>
                <a:cubicBezTo>
                  <a:pt x="465" y="289"/>
                  <a:pt x="465" y="289"/>
                  <a:pt x="465" y="311"/>
                </a:cubicBezTo>
                <a:cubicBezTo>
                  <a:pt x="465" y="311"/>
                  <a:pt x="465" y="333"/>
                  <a:pt x="443" y="333"/>
                </a:cubicBezTo>
                <a:cubicBezTo>
                  <a:pt x="443" y="355"/>
                  <a:pt x="443" y="355"/>
                  <a:pt x="421" y="355"/>
                </a:cubicBezTo>
                <a:cubicBezTo>
                  <a:pt x="421" y="355"/>
                  <a:pt x="376" y="399"/>
                  <a:pt x="354" y="421"/>
                </a:cubicBezTo>
                <a:cubicBezTo>
                  <a:pt x="354" y="444"/>
                  <a:pt x="354" y="444"/>
                  <a:pt x="354" y="488"/>
                </a:cubicBezTo>
                <a:lnTo>
                  <a:pt x="354" y="488"/>
                </a:lnTo>
                <a:cubicBezTo>
                  <a:pt x="443" y="488"/>
                  <a:pt x="443" y="488"/>
                  <a:pt x="443" y="488"/>
                </a:cubicBezTo>
                <a:lnTo>
                  <a:pt x="443" y="488"/>
                </a:lnTo>
                <a:cubicBezTo>
                  <a:pt x="443" y="466"/>
                  <a:pt x="443" y="466"/>
                  <a:pt x="443" y="466"/>
                </a:cubicBezTo>
                <a:cubicBezTo>
                  <a:pt x="443" y="444"/>
                  <a:pt x="465" y="444"/>
                  <a:pt x="465" y="444"/>
                </a:cubicBezTo>
                <a:cubicBezTo>
                  <a:pt x="488" y="421"/>
                  <a:pt x="488" y="421"/>
                  <a:pt x="488" y="421"/>
                </a:cubicBezTo>
                <a:cubicBezTo>
                  <a:pt x="510" y="399"/>
                  <a:pt x="532" y="377"/>
                  <a:pt x="532" y="377"/>
                </a:cubicBezTo>
                <a:cubicBezTo>
                  <a:pt x="553" y="355"/>
                  <a:pt x="553" y="333"/>
                  <a:pt x="553" y="311"/>
                </a:cubicBezTo>
                <a:close/>
                <a:moveTo>
                  <a:pt x="465" y="599"/>
                </a:moveTo>
                <a:lnTo>
                  <a:pt x="465" y="599"/>
                </a:lnTo>
                <a:cubicBezTo>
                  <a:pt x="465" y="577"/>
                  <a:pt x="443" y="555"/>
                  <a:pt x="399" y="533"/>
                </a:cubicBezTo>
                <a:lnTo>
                  <a:pt x="399" y="533"/>
                </a:lnTo>
                <a:cubicBezTo>
                  <a:pt x="354" y="533"/>
                  <a:pt x="332" y="577"/>
                  <a:pt x="332" y="599"/>
                </a:cubicBezTo>
                <a:cubicBezTo>
                  <a:pt x="332" y="643"/>
                  <a:pt x="354" y="665"/>
                  <a:pt x="399" y="665"/>
                </a:cubicBezTo>
                <a:lnTo>
                  <a:pt x="399" y="665"/>
                </a:lnTo>
                <a:cubicBezTo>
                  <a:pt x="421" y="665"/>
                  <a:pt x="465" y="643"/>
                  <a:pt x="465" y="599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5" name="Freeform 50"/>
          <p:cNvSpPr>
            <a:spLocks noChangeArrowheads="1"/>
          </p:cNvSpPr>
          <p:nvPr/>
        </p:nvSpPr>
        <p:spPr bwMode="auto">
          <a:xfrm>
            <a:off x="1218233" y="2166116"/>
            <a:ext cx="279838" cy="250567"/>
          </a:xfrm>
          <a:custGeom>
            <a:avLst/>
            <a:gdLst>
              <a:gd name="T0" fmla="*/ 843 w 844"/>
              <a:gd name="T1" fmla="*/ 731 h 754"/>
              <a:gd name="T2" fmla="*/ 843 w 844"/>
              <a:gd name="T3" fmla="*/ 731 h 754"/>
              <a:gd name="T4" fmla="*/ 821 w 844"/>
              <a:gd name="T5" fmla="*/ 753 h 754"/>
              <a:gd name="T6" fmla="*/ 23 w 844"/>
              <a:gd name="T7" fmla="*/ 753 h 754"/>
              <a:gd name="T8" fmla="*/ 0 w 844"/>
              <a:gd name="T9" fmla="*/ 731 h 754"/>
              <a:gd name="T10" fmla="*/ 0 w 844"/>
              <a:gd name="T11" fmla="*/ 709 h 754"/>
              <a:gd name="T12" fmla="*/ 400 w 844"/>
              <a:gd name="T13" fmla="*/ 0 h 754"/>
              <a:gd name="T14" fmla="*/ 421 w 844"/>
              <a:gd name="T15" fmla="*/ 0 h 754"/>
              <a:gd name="T16" fmla="*/ 443 w 844"/>
              <a:gd name="T17" fmla="*/ 0 h 754"/>
              <a:gd name="T18" fmla="*/ 843 w 844"/>
              <a:gd name="T19" fmla="*/ 709 h 754"/>
              <a:gd name="T20" fmla="*/ 843 w 844"/>
              <a:gd name="T21" fmla="*/ 731 h 754"/>
              <a:gd name="T22" fmla="*/ 466 w 844"/>
              <a:gd name="T23" fmla="*/ 244 h 754"/>
              <a:gd name="T24" fmla="*/ 466 w 844"/>
              <a:gd name="T25" fmla="*/ 244 h 754"/>
              <a:gd name="T26" fmla="*/ 355 w 844"/>
              <a:gd name="T27" fmla="*/ 244 h 754"/>
              <a:gd name="T28" fmla="*/ 355 w 844"/>
              <a:gd name="T29" fmla="*/ 510 h 754"/>
              <a:gd name="T30" fmla="*/ 466 w 844"/>
              <a:gd name="T31" fmla="*/ 510 h 754"/>
              <a:gd name="T32" fmla="*/ 466 w 844"/>
              <a:gd name="T33" fmla="*/ 244 h 754"/>
              <a:gd name="T34" fmla="*/ 466 w 844"/>
              <a:gd name="T35" fmla="*/ 576 h 754"/>
              <a:gd name="T36" fmla="*/ 466 w 844"/>
              <a:gd name="T37" fmla="*/ 576 h 754"/>
              <a:gd name="T38" fmla="*/ 355 w 844"/>
              <a:gd name="T39" fmla="*/ 576 h 754"/>
              <a:gd name="T40" fmla="*/ 355 w 844"/>
              <a:gd name="T41" fmla="*/ 665 h 754"/>
              <a:gd name="T42" fmla="*/ 466 w 844"/>
              <a:gd name="T43" fmla="*/ 665 h 754"/>
              <a:gd name="T44" fmla="*/ 466 w 844"/>
              <a:gd name="T45" fmla="*/ 576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44" h="754">
                <a:moveTo>
                  <a:pt x="843" y="731"/>
                </a:moveTo>
                <a:lnTo>
                  <a:pt x="843" y="731"/>
                </a:lnTo>
                <a:lnTo>
                  <a:pt x="821" y="753"/>
                </a:lnTo>
                <a:cubicBezTo>
                  <a:pt x="23" y="753"/>
                  <a:pt x="23" y="753"/>
                  <a:pt x="23" y="753"/>
                </a:cubicBezTo>
                <a:lnTo>
                  <a:pt x="0" y="731"/>
                </a:lnTo>
                <a:cubicBezTo>
                  <a:pt x="0" y="709"/>
                  <a:pt x="0" y="709"/>
                  <a:pt x="0" y="709"/>
                </a:cubicBezTo>
                <a:cubicBezTo>
                  <a:pt x="400" y="0"/>
                  <a:pt x="400" y="0"/>
                  <a:pt x="400" y="0"/>
                </a:cubicBezTo>
                <a:cubicBezTo>
                  <a:pt x="400" y="0"/>
                  <a:pt x="400" y="0"/>
                  <a:pt x="421" y="0"/>
                </a:cubicBezTo>
                <a:lnTo>
                  <a:pt x="443" y="0"/>
                </a:lnTo>
                <a:cubicBezTo>
                  <a:pt x="843" y="709"/>
                  <a:pt x="843" y="709"/>
                  <a:pt x="843" y="709"/>
                </a:cubicBezTo>
                <a:cubicBezTo>
                  <a:pt x="843" y="709"/>
                  <a:pt x="843" y="709"/>
                  <a:pt x="843" y="731"/>
                </a:cubicBezTo>
                <a:close/>
                <a:moveTo>
                  <a:pt x="466" y="244"/>
                </a:moveTo>
                <a:lnTo>
                  <a:pt x="466" y="244"/>
                </a:lnTo>
                <a:cubicBezTo>
                  <a:pt x="355" y="244"/>
                  <a:pt x="355" y="244"/>
                  <a:pt x="355" y="244"/>
                </a:cubicBezTo>
                <a:cubicBezTo>
                  <a:pt x="355" y="510"/>
                  <a:pt x="355" y="510"/>
                  <a:pt x="355" y="510"/>
                </a:cubicBezTo>
                <a:cubicBezTo>
                  <a:pt x="466" y="510"/>
                  <a:pt x="466" y="510"/>
                  <a:pt x="466" y="510"/>
                </a:cubicBezTo>
                <a:lnTo>
                  <a:pt x="466" y="244"/>
                </a:lnTo>
                <a:close/>
                <a:moveTo>
                  <a:pt x="466" y="576"/>
                </a:moveTo>
                <a:lnTo>
                  <a:pt x="466" y="576"/>
                </a:lnTo>
                <a:cubicBezTo>
                  <a:pt x="355" y="576"/>
                  <a:pt x="355" y="576"/>
                  <a:pt x="355" y="576"/>
                </a:cubicBezTo>
                <a:cubicBezTo>
                  <a:pt x="355" y="665"/>
                  <a:pt x="355" y="665"/>
                  <a:pt x="355" y="665"/>
                </a:cubicBezTo>
                <a:cubicBezTo>
                  <a:pt x="466" y="665"/>
                  <a:pt x="466" y="665"/>
                  <a:pt x="466" y="665"/>
                </a:cubicBezTo>
                <a:lnTo>
                  <a:pt x="466" y="576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6" name="Freeform 51"/>
          <p:cNvSpPr>
            <a:spLocks noChangeArrowheads="1"/>
          </p:cNvSpPr>
          <p:nvPr/>
        </p:nvSpPr>
        <p:spPr bwMode="auto">
          <a:xfrm>
            <a:off x="1615123" y="2166116"/>
            <a:ext cx="279836" cy="243240"/>
          </a:xfrm>
          <a:custGeom>
            <a:avLst/>
            <a:gdLst>
              <a:gd name="T0" fmla="*/ 731 w 842"/>
              <a:gd name="T1" fmla="*/ 354 h 732"/>
              <a:gd name="T2" fmla="*/ 731 w 842"/>
              <a:gd name="T3" fmla="*/ 354 h 732"/>
              <a:gd name="T4" fmla="*/ 841 w 842"/>
              <a:gd name="T5" fmla="*/ 354 h 732"/>
              <a:gd name="T6" fmla="*/ 664 w 842"/>
              <a:gd name="T7" fmla="*/ 532 h 732"/>
              <a:gd name="T8" fmla="*/ 509 w 842"/>
              <a:gd name="T9" fmla="*/ 354 h 732"/>
              <a:gd name="T10" fmla="*/ 642 w 842"/>
              <a:gd name="T11" fmla="*/ 354 h 732"/>
              <a:gd name="T12" fmla="*/ 354 w 842"/>
              <a:gd name="T13" fmla="*/ 88 h 732"/>
              <a:gd name="T14" fmla="*/ 88 w 842"/>
              <a:gd name="T15" fmla="*/ 376 h 732"/>
              <a:gd name="T16" fmla="*/ 354 w 842"/>
              <a:gd name="T17" fmla="*/ 642 h 732"/>
              <a:gd name="T18" fmla="*/ 531 w 842"/>
              <a:gd name="T19" fmla="*/ 598 h 732"/>
              <a:gd name="T20" fmla="*/ 598 w 842"/>
              <a:gd name="T21" fmla="*/ 665 h 732"/>
              <a:gd name="T22" fmla="*/ 354 w 842"/>
              <a:gd name="T23" fmla="*/ 731 h 732"/>
              <a:gd name="T24" fmla="*/ 0 w 842"/>
              <a:gd name="T25" fmla="*/ 376 h 732"/>
              <a:gd name="T26" fmla="*/ 354 w 842"/>
              <a:gd name="T27" fmla="*/ 0 h 732"/>
              <a:gd name="T28" fmla="*/ 731 w 842"/>
              <a:gd name="T29" fmla="*/ 354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42" h="732">
                <a:moveTo>
                  <a:pt x="731" y="354"/>
                </a:moveTo>
                <a:lnTo>
                  <a:pt x="731" y="354"/>
                </a:lnTo>
                <a:cubicBezTo>
                  <a:pt x="841" y="354"/>
                  <a:pt x="841" y="354"/>
                  <a:pt x="841" y="354"/>
                </a:cubicBezTo>
                <a:cubicBezTo>
                  <a:pt x="664" y="532"/>
                  <a:pt x="664" y="532"/>
                  <a:pt x="664" y="532"/>
                </a:cubicBezTo>
                <a:cubicBezTo>
                  <a:pt x="509" y="354"/>
                  <a:pt x="509" y="354"/>
                  <a:pt x="509" y="354"/>
                </a:cubicBezTo>
                <a:cubicBezTo>
                  <a:pt x="642" y="354"/>
                  <a:pt x="642" y="354"/>
                  <a:pt x="642" y="354"/>
                </a:cubicBezTo>
                <a:cubicBezTo>
                  <a:pt x="620" y="222"/>
                  <a:pt x="509" y="88"/>
                  <a:pt x="354" y="88"/>
                </a:cubicBezTo>
                <a:cubicBezTo>
                  <a:pt x="221" y="88"/>
                  <a:pt x="88" y="222"/>
                  <a:pt x="88" y="376"/>
                </a:cubicBezTo>
                <a:cubicBezTo>
                  <a:pt x="88" y="510"/>
                  <a:pt x="221" y="642"/>
                  <a:pt x="354" y="642"/>
                </a:cubicBezTo>
                <a:cubicBezTo>
                  <a:pt x="421" y="642"/>
                  <a:pt x="487" y="620"/>
                  <a:pt x="531" y="598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31" y="709"/>
                  <a:pt x="443" y="731"/>
                  <a:pt x="354" y="731"/>
                </a:cubicBezTo>
                <a:cubicBezTo>
                  <a:pt x="155" y="731"/>
                  <a:pt x="0" y="576"/>
                  <a:pt x="0" y="376"/>
                </a:cubicBezTo>
                <a:cubicBezTo>
                  <a:pt x="0" y="177"/>
                  <a:pt x="155" y="0"/>
                  <a:pt x="354" y="0"/>
                </a:cubicBezTo>
                <a:cubicBezTo>
                  <a:pt x="553" y="0"/>
                  <a:pt x="731" y="155"/>
                  <a:pt x="731" y="354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7" name="Freeform 52"/>
          <p:cNvSpPr>
            <a:spLocks noChangeArrowheads="1"/>
          </p:cNvSpPr>
          <p:nvPr/>
        </p:nvSpPr>
        <p:spPr bwMode="auto">
          <a:xfrm>
            <a:off x="2012012" y="2166116"/>
            <a:ext cx="272511" cy="243240"/>
          </a:xfrm>
          <a:custGeom>
            <a:avLst/>
            <a:gdLst>
              <a:gd name="T0" fmla="*/ 821 w 822"/>
              <a:gd name="T1" fmla="*/ 376 h 732"/>
              <a:gd name="T2" fmla="*/ 821 w 822"/>
              <a:gd name="T3" fmla="*/ 376 h 732"/>
              <a:gd name="T4" fmla="*/ 466 w 822"/>
              <a:gd name="T5" fmla="*/ 731 h 732"/>
              <a:gd name="T6" fmla="*/ 244 w 822"/>
              <a:gd name="T7" fmla="*/ 665 h 732"/>
              <a:gd name="T8" fmla="*/ 311 w 822"/>
              <a:gd name="T9" fmla="*/ 598 h 732"/>
              <a:gd name="T10" fmla="*/ 466 w 822"/>
              <a:gd name="T11" fmla="*/ 642 h 732"/>
              <a:gd name="T12" fmla="*/ 732 w 822"/>
              <a:gd name="T13" fmla="*/ 376 h 732"/>
              <a:gd name="T14" fmla="*/ 466 w 822"/>
              <a:gd name="T15" fmla="*/ 88 h 732"/>
              <a:gd name="T16" fmla="*/ 200 w 822"/>
              <a:gd name="T17" fmla="*/ 354 h 732"/>
              <a:gd name="T18" fmla="*/ 311 w 822"/>
              <a:gd name="T19" fmla="*/ 354 h 732"/>
              <a:gd name="T20" fmla="*/ 155 w 822"/>
              <a:gd name="T21" fmla="*/ 532 h 732"/>
              <a:gd name="T22" fmla="*/ 0 w 822"/>
              <a:gd name="T23" fmla="*/ 354 h 732"/>
              <a:gd name="T24" fmla="*/ 111 w 822"/>
              <a:gd name="T25" fmla="*/ 354 h 732"/>
              <a:gd name="T26" fmla="*/ 466 w 822"/>
              <a:gd name="T27" fmla="*/ 0 h 732"/>
              <a:gd name="T28" fmla="*/ 821 w 822"/>
              <a:gd name="T29" fmla="*/ 3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22" h="732">
                <a:moveTo>
                  <a:pt x="821" y="376"/>
                </a:moveTo>
                <a:lnTo>
                  <a:pt x="821" y="376"/>
                </a:lnTo>
                <a:cubicBezTo>
                  <a:pt x="821" y="576"/>
                  <a:pt x="665" y="731"/>
                  <a:pt x="466" y="731"/>
                </a:cubicBezTo>
                <a:cubicBezTo>
                  <a:pt x="377" y="731"/>
                  <a:pt x="311" y="709"/>
                  <a:pt x="244" y="665"/>
                </a:cubicBezTo>
                <a:cubicBezTo>
                  <a:pt x="311" y="598"/>
                  <a:pt x="311" y="598"/>
                  <a:pt x="311" y="598"/>
                </a:cubicBezTo>
                <a:cubicBezTo>
                  <a:pt x="355" y="620"/>
                  <a:pt x="399" y="642"/>
                  <a:pt x="466" y="642"/>
                </a:cubicBezTo>
                <a:cubicBezTo>
                  <a:pt x="621" y="642"/>
                  <a:pt x="732" y="510"/>
                  <a:pt x="732" y="376"/>
                </a:cubicBezTo>
                <a:cubicBezTo>
                  <a:pt x="732" y="222"/>
                  <a:pt x="621" y="88"/>
                  <a:pt x="466" y="88"/>
                </a:cubicBezTo>
                <a:cubicBezTo>
                  <a:pt x="311" y="88"/>
                  <a:pt x="200" y="222"/>
                  <a:pt x="200" y="354"/>
                </a:cubicBezTo>
                <a:cubicBezTo>
                  <a:pt x="311" y="354"/>
                  <a:pt x="311" y="354"/>
                  <a:pt x="311" y="354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0" y="354"/>
                  <a:pt x="0" y="354"/>
                  <a:pt x="0" y="354"/>
                </a:cubicBezTo>
                <a:cubicBezTo>
                  <a:pt x="111" y="354"/>
                  <a:pt x="111" y="354"/>
                  <a:pt x="111" y="354"/>
                </a:cubicBezTo>
                <a:cubicBezTo>
                  <a:pt x="111" y="155"/>
                  <a:pt x="266" y="0"/>
                  <a:pt x="466" y="0"/>
                </a:cubicBezTo>
                <a:cubicBezTo>
                  <a:pt x="665" y="0"/>
                  <a:pt x="821" y="177"/>
                  <a:pt x="821" y="376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8" name="Freeform 53"/>
          <p:cNvSpPr>
            <a:spLocks noChangeArrowheads="1"/>
          </p:cNvSpPr>
          <p:nvPr/>
        </p:nvSpPr>
        <p:spPr bwMode="auto">
          <a:xfrm>
            <a:off x="2401575" y="2166116"/>
            <a:ext cx="294488" cy="250567"/>
          </a:xfrm>
          <a:custGeom>
            <a:avLst/>
            <a:gdLst>
              <a:gd name="T0" fmla="*/ 444 w 888"/>
              <a:gd name="T1" fmla="*/ 399 h 754"/>
              <a:gd name="T2" fmla="*/ 444 w 888"/>
              <a:gd name="T3" fmla="*/ 399 h 754"/>
              <a:gd name="T4" fmla="*/ 111 w 888"/>
              <a:gd name="T5" fmla="*/ 642 h 754"/>
              <a:gd name="T6" fmla="*/ 0 w 888"/>
              <a:gd name="T7" fmla="*/ 642 h 754"/>
              <a:gd name="T8" fmla="*/ 0 w 888"/>
              <a:gd name="T9" fmla="*/ 510 h 754"/>
              <a:gd name="T10" fmla="*/ 111 w 888"/>
              <a:gd name="T11" fmla="*/ 510 h 754"/>
              <a:gd name="T12" fmla="*/ 332 w 888"/>
              <a:gd name="T13" fmla="*/ 332 h 754"/>
              <a:gd name="T14" fmla="*/ 687 w 888"/>
              <a:gd name="T15" fmla="*/ 110 h 754"/>
              <a:gd name="T16" fmla="*/ 709 w 888"/>
              <a:gd name="T17" fmla="*/ 110 h 754"/>
              <a:gd name="T18" fmla="*/ 709 w 888"/>
              <a:gd name="T19" fmla="*/ 0 h 754"/>
              <a:gd name="T20" fmla="*/ 887 w 888"/>
              <a:gd name="T21" fmla="*/ 155 h 754"/>
              <a:gd name="T22" fmla="*/ 709 w 888"/>
              <a:gd name="T23" fmla="*/ 310 h 754"/>
              <a:gd name="T24" fmla="*/ 709 w 888"/>
              <a:gd name="T25" fmla="*/ 222 h 754"/>
              <a:gd name="T26" fmla="*/ 687 w 888"/>
              <a:gd name="T27" fmla="*/ 222 h 754"/>
              <a:gd name="T28" fmla="*/ 444 w 888"/>
              <a:gd name="T29" fmla="*/ 399 h 754"/>
              <a:gd name="T30" fmla="*/ 111 w 888"/>
              <a:gd name="T31" fmla="*/ 244 h 754"/>
              <a:gd name="T32" fmla="*/ 111 w 888"/>
              <a:gd name="T33" fmla="*/ 244 h 754"/>
              <a:gd name="T34" fmla="*/ 0 w 888"/>
              <a:gd name="T35" fmla="*/ 244 h 754"/>
              <a:gd name="T36" fmla="*/ 0 w 888"/>
              <a:gd name="T37" fmla="*/ 110 h 754"/>
              <a:gd name="T38" fmla="*/ 111 w 888"/>
              <a:gd name="T39" fmla="*/ 110 h 754"/>
              <a:gd name="T40" fmla="*/ 332 w 888"/>
              <a:gd name="T41" fmla="*/ 199 h 754"/>
              <a:gd name="T42" fmla="*/ 266 w 888"/>
              <a:gd name="T43" fmla="*/ 266 h 754"/>
              <a:gd name="T44" fmla="*/ 244 w 888"/>
              <a:gd name="T45" fmla="*/ 310 h 754"/>
              <a:gd name="T46" fmla="*/ 111 w 888"/>
              <a:gd name="T47" fmla="*/ 244 h 754"/>
              <a:gd name="T48" fmla="*/ 709 w 888"/>
              <a:gd name="T49" fmla="*/ 421 h 754"/>
              <a:gd name="T50" fmla="*/ 709 w 888"/>
              <a:gd name="T51" fmla="*/ 421 h 754"/>
              <a:gd name="T52" fmla="*/ 887 w 888"/>
              <a:gd name="T53" fmla="*/ 598 h 754"/>
              <a:gd name="T54" fmla="*/ 709 w 888"/>
              <a:gd name="T55" fmla="*/ 753 h 754"/>
              <a:gd name="T56" fmla="*/ 709 w 888"/>
              <a:gd name="T57" fmla="*/ 642 h 754"/>
              <a:gd name="T58" fmla="*/ 687 w 888"/>
              <a:gd name="T59" fmla="*/ 642 h 754"/>
              <a:gd name="T60" fmla="*/ 444 w 888"/>
              <a:gd name="T61" fmla="*/ 532 h 754"/>
              <a:gd name="T62" fmla="*/ 510 w 888"/>
              <a:gd name="T63" fmla="*/ 465 h 754"/>
              <a:gd name="T64" fmla="*/ 532 w 888"/>
              <a:gd name="T65" fmla="*/ 443 h 754"/>
              <a:gd name="T66" fmla="*/ 687 w 888"/>
              <a:gd name="T67" fmla="*/ 510 h 754"/>
              <a:gd name="T68" fmla="*/ 709 w 888"/>
              <a:gd name="T69" fmla="*/ 510 h 754"/>
              <a:gd name="T70" fmla="*/ 709 w 888"/>
              <a:gd name="T71" fmla="*/ 421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88" h="754">
                <a:moveTo>
                  <a:pt x="444" y="399"/>
                </a:moveTo>
                <a:lnTo>
                  <a:pt x="444" y="399"/>
                </a:lnTo>
                <a:cubicBezTo>
                  <a:pt x="355" y="510"/>
                  <a:pt x="266" y="642"/>
                  <a:pt x="111" y="642"/>
                </a:cubicBezTo>
                <a:cubicBezTo>
                  <a:pt x="0" y="642"/>
                  <a:pt x="0" y="642"/>
                  <a:pt x="0" y="642"/>
                </a:cubicBezTo>
                <a:cubicBezTo>
                  <a:pt x="0" y="510"/>
                  <a:pt x="0" y="510"/>
                  <a:pt x="0" y="510"/>
                </a:cubicBezTo>
                <a:cubicBezTo>
                  <a:pt x="111" y="510"/>
                  <a:pt x="111" y="510"/>
                  <a:pt x="111" y="510"/>
                </a:cubicBezTo>
                <a:cubicBezTo>
                  <a:pt x="200" y="510"/>
                  <a:pt x="266" y="421"/>
                  <a:pt x="332" y="332"/>
                </a:cubicBezTo>
                <a:cubicBezTo>
                  <a:pt x="421" y="222"/>
                  <a:pt x="510" y="110"/>
                  <a:pt x="687" y="110"/>
                </a:cubicBezTo>
                <a:cubicBezTo>
                  <a:pt x="709" y="110"/>
                  <a:pt x="709" y="110"/>
                  <a:pt x="709" y="110"/>
                </a:cubicBezTo>
                <a:cubicBezTo>
                  <a:pt x="709" y="0"/>
                  <a:pt x="709" y="0"/>
                  <a:pt x="709" y="0"/>
                </a:cubicBezTo>
                <a:cubicBezTo>
                  <a:pt x="887" y="155"/>
                  <a:pt x="887" y="155"/>
                  <a:pt x="887" y="155"/>
                </a:cubicBezTo>
                <a:cubicBezTo>
                  <a:pt x="709" y="310"/>
                  <a:pt x="709" y="310"/>
                  <a:pt x="709" y="310"/>
                </a:cubicBezTo>
                <a:cubicBezTo>
                  <a:pt x="709" y="222"/>
                  <a:pt x="709" y="222"/>
                  <a:pt x="709" y="222"/>
                </a:cubicBezTo>
                <a:cubicBezTo>
                  <a:pt x="687" y="222"/>
                  <a:pt x="687" y="222"/>
                  <a:pt x="687" y="222"/>
                </a:cubicBezTo>
                <a:cubicBezTo>
                  <a:pt x="576" y="222"/>
                  <a:pt x="510" y="310"/>
                  <a:pt x="444" y="399"/>
                </a:cubicBezTo>
                <a:close/>
                <a:moveTo>
                  <a:pt x="111" y="244"/>
                </a:moveTo>
                <a:lnTo>
                  <a:pt x="111" y="244"/>
                </a:lnTo>
                <a:cubicBezTo>
                  <a:pt x="0" y="244"/>
                  <a:pt x="0" y="244"/>
                  <a:pt x="0" y="244"/>
                </a:cubicBezTo>
                <a:cubicBezTo>
                  <a:pt x="0" y="110"/>
                  <a:pt x="0" y="110"/>
                  <a:pt x="0" y="110"/>
                </a:cubicBezTo>
                <a:cubicBezTo>
                  <a:pt x="111" y="110"/>
                  <a:pt x="111" y="110"/>
                  <a:pt x="111" y="110"/>
                </a:cubicBezTo>
                <a:cubicBezTo>
                  <a:pt x="200" y="110"/>
                  <a:pt x="266" y="155"/>
                  <a:pt x="332" y="199"/>
                </a:cubicBezTo>
                <a:cubicBezTo>
                  <a:pt x="310" y="222"/>
                  <a:pt x="288" y="244"/>
                  <a:pt x="266" y="266"/>
                </a:cubicBezTo>
                <a:cubicBezTo>
                  <a:pt x="266" y="288"/>
                  <a:pt x="266" y="288"/>
                  <a:pt x="244" y="310"/>
                </a:cubicBezTo>
                <a:cubicBezTo>
                  <a:pt x="200" y="266"/>
                  <a:pt x="155" y="244"/>
                  <a:pt x="111" y="244"/>
                </a:cubicBezTo>
                <a:close/>
                <a:moveTo>
                  <a:pt x="709" y="421"/>
                </a:moveTo>
                <a:lnTo>
                  <a:pt x="709" y="421"/>
                </a:lnTo>
                <a:cubicBezTo>
                  <a:pt x="887" y="598"/>
                  <a:pt x="887" y="598"/>
                  <a:pt x="887" y="598"/>
                </a:cubicBezTo>
                <a:cubicBezTo>
                  <a:pt x="709" y="753"/>
                  <a:pt x="709" y="753"/>
                  <a:pt x="709" y="753"/>
                </a:cubicBezTo>
                <a:cubicBezTo>
                  <a:pt x="709" y="642"/>
                  <a:pt x="709" y="642"/>
                  <a:pt x="709" y="642"/>
                </a:cubicBezTo>
                <a:cubicBezTo>
                  <a:pt x="687" y="642"/>
                  <a:pt x="687" y="642"/>
                  <a:pt x="687" y="642"/>
                </a:cubicBezTo>
                <a:cubicBezTo>
                  <a:pt x="576" y="642"/>
                  <a:pt x="510" y="598"/>
                  <a:pt x="444" y="532"/>
                </a:cubicBezTo>
                <a:cubicBezTo>
                  <a:pt x="466" y="510"/>
                  <a:pt x="488" y="488"/>
                  <a:pt x="510" y="465"/>
                </a:cubicBezTo>
                <a:cubicBezTo>
                  <a:pt x="510" y="443"/>
                  <a:pt x="510" y="443"/>
                  <a:pt x="532" y="443"/>
                </a:cubicBezTo>
                <a:cubicBezTo>
                  <a:pt x="576" y="488"/>
                  <a:pt x="621" y="510"/>
                  <a:pt x="687" y="510"/>
                </a:cubicBezTo>
                <a:cubicBezTo>
                  <a:pt x="709" y="510"/>
                  <a:pt x="709" y="510"/>
                  <a:pt x="709" y="510"/>
                </a:cubicBezTo>
                <a:lnTo>
                  <a:pt x="709" y="421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59" name="Freeform 54"/>
          <p:cNvSpPr>
            <a:spLocks noChangeArrowheads="1"/>
          </p:cNvSpPr>
          <p:nvPr/>
        </p:nvSpPr>
        <p:spPr bwMode="auto">
          <a:xfrm>
            <a:off x="2813115" y="2180998"/>
            <a:ext cx="250535" cy="177303"/>
          </a:xfrm>
          <a:custGeom>
            <a:avLst/>
            <a:gdLst>
              <a:gd name="T0" fmla="*/ 753 w 754"/>
              <a:gd name="T1" fmla="*/ 178 h 533"/>
              <a:gd name="T2" fmla="*/ 753 w 754"/>
              <a:gd name="T3" fmla="*/ 178 h 533"/>
              <a:gd name="T4" fmla="*/ 753 w 754"/>
              <a:gd name="T5" fmla="*/ 444 h 533"/>
              <a:gd name="T6" fmla="*/ 664 w 754"/>
              <a:gd name="T7" fmla="*/ 532 h 533"/>
              <a:gd name="T8" fmla="*/ 66 w 754"/>
              <a:gd name="T9" fmla="*/ 532 h 533"/>
              <a:gd name="T10" fmla="*/ 66 w 754"/>
              <a:gd name="T11" fmla="*/ 400 h 533"/>
              <a:gd name="T12" fmla="*/ 642 w 754"/>
              <a:gd name="T13" fmla="*/ 400 h 533"/>
              <a:gd name="T14" fmla="*/ 642 w 754"/>
              <a:gd name="T15" fmla="*/ 222 h 533"/>
              <a:gd name="T16" fmla="*/ 199 w 754"/>
              <a:gd name="T17" fmla="*/ 222 h 533"/>
              <a:gd name="T18" fmla="*/ 199 w 754"/>
              <a:gd name="T19" fmla="*/ 311 h 533"/>
              <a:gd name="T20" fmla="*/ 0 w 754"/>
              <a:gd name="T21" fmla="*/ 156 h 533"/>
              <a:gd name="T22" fmla="*/ 199 w 754"/>
              <a:gd name="T23" fmla="*/ 0 h 533"/>
              <a:gd name="T24" fmla="*/ 199 w 754"/>
              <a:gd name="T25" fmla="*/ 89 h 533"/>
              <a:gd name="T26" fmla="*/ 664 w 754"/>
              <a:gd name="T27" fmla="*/ 89 h 533"/>
              <a:gd name="T28" fmla="*/ 753 w 754"/>
              <a:gd name="T29" fmla="*/ 178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4" h="533">
                <a:moveTo>
                  <a:pt x="753" y="178"/>
                </a:moveTo>
                <a:lnTo>
                  <a:pt x="753" y="178"/>
                </a:lnTo>
                <a:cubicBezTo>
                  <a:pt x="753" y="444"/>
                  <a:pt x="753" y="444"/>
                  <a:pt x="753" y="444"/>
                </a:cubicBezTo>
                <a:cubicBezTo>
                  <a:pt x="753" y="488"/>
                  <a:pt x="731" y="532"/>
                  <a:pt x="664" y="532"/>
                </a:cubicBezTo>
                <a:cubicBezTo>
                  <a:pt x="66" y="532"/>
                  <a:pt x="66" y="532"/>
                  <a:pt x="66" y="532"/>
                </a:cubicBezTo>
                <a:cubicBezTo>
                  <a:pt x="66" y="400"/>
                  <a:pt x="66" y="400"/>
                  <a:pt x="66" y="400"/>
                </a:cubicBezTo>
                <a:cubicBezTo>
                  <a:pt x="642" y="400"/>
                  <a:pt x="642" y="400"/>
                  <a:pt x="642" y="400"/>
                </a:cubicBezTo>
                <a:cubicBezTo>
                  <a:pt x="642" y="222"/>
                  <a:pt x="642" y="222"/>
                  <a:pt x="642" y="222"/>
                </a:cubicBezTo>
                <a:cubicBezTo>
                  <a:pt x="199" y="222"/>
                  <a:pt x="199" y="222"/>
                  <a:pt x="199" y="222"/>
                </a:cubicBezTo>
                <a:cubicBezTo>
                  <a:pt x="199" y="311"/>
                  <a:pt x="199" y="311"/>
                  <a:pt x="199" y="311"/>
                </a:cubicBezTo>
                <a:cubicBezTo>
                  <a:pt x="0" y="156"/>
                  <a:pt x="0" y="156"/>
                  <a:pt x="0" y="156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89"/>
                  <a:pt x="199" y="89"/>
                  <a:pt x="199" y="89"/>
                </a:cubicBezTo>
                <a:cubicBezTo>
                  <a:pt x="664" y="89"/>
                  <a:pt x="664" y="89"/>
                  <a:pt x="664" y="89"/>
                </a:cubicBezTo>
                <a:cubicBezTo>
                  <a:pt x="731" y="89"/>
                  <a:pt x="753" y="134"/>
                  <a:pt x="753" y="178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60" name="Freeform 55"/>
          <p:cNvSpPr>
            <a:spLocks noChangeArrowheads="1"/>
          </p:cNvSpPr>
          <p:nvPr/>
        </p:nvSpPr>
        <p:spPr bwMode="auto">
          <a:xfrm>
            <a:off x="3180703" y="2180998"/>
            <a:ext cx="294488" cy="177303"/>
          </a:xfrm>
          <a:custGeom>
            <a:avLst/>
            <a:gdLst>
              <a:gd name="T0" fmla="*/ 442 w 886"/>
              <a:gd name="T1" fmla="*/ 400 h 533"/>
              <a:gd name="T2" fmla="*/ 442 w 886"/>
              <a:gd name="T3" fmla="*/ 400 h 533"/>
              <a:gd name="T4" fmla="*/ 552 w 886"/>
              <a:gd name="T5" fmla="*/ 532 h 533"/>
              <a:gd name="T6" fmla="*/ 199 w 886"/>
              <a:gd name="T7" fmla="*/ 532 h 533"/>
              <a:gd name="T8" fmla="*/ 110 w 886"/>
              <a:gd name="T9" fmla="*/ 444 h 533"/>
              <a:gd name="T10" fmla="*/ 110 w 886"/>
              <a:gd name="T11" fmla="*/ 178 h 533"/>
              <a:gd name="T12" fmla="*/ 0 w 886"/>
              <a:gd name="T13" fmla="*/ 178 h 533"/>
              <a:gd name="T14" fmla="*/ 177 w 886"/>
              <a:gd name="T15" fmla="*/ 0 h 533"/>
              <a:gd name="T16" fmla="*/ 353 w 886"/>
              <a:gd name="T17" fmla="*/ 178 h 533"/>
              <a:gd name="T18" fmla="*/ 243 w 886"/>
              <a:gd name="T19" fmla="*/ 178 h 533"/>
              <a:gd name="T20" fmla="*/ 243 w 886"/>
              <a:gd name="T21" fmla="*/ 400 h 533"/>
              <a:gd name="T22" fmla="*/ 442 w 886"/>
              <a:gd name="T23" fmla="*/ 400 h 533"/>
              <a:gd name="T24" fmla="*/ 885 w 886"/>
              <a:gd name="T25" fmla="*/ 355 h 533"/>
              <a:gd name="T26" fmla="*/ 885 w 886"/>
              <a:gd name="T27" fmla="*/ 355 h 533"/>
              <a:gd name="T28" fmla="*/ 730 w 886"/>
              <a:gd name="T29" fmla="*/ 532 h 533"/>
              <a:gd name="T30" fmla="*/ 552 w 886"/>
              <a:gd name="T31" fmla="*/ 355 h 533"/>
              <a:gd name="T32" fmla="*/ 664 w 886"/>
              <a:gd name="T33" fmla="*/ 355 h 533"/>
              <a:gd name="T34" fmla="*/ 664 w 886"/>
              <a:gd name="T35" fmla="*/ 112 h 533"/>
              <a:gd name="T36" fmla="*/ 464 w 886"/>
              <a:gd name="T37" fmla="*/ 112 h 533"/>
              <a:gd name="T38" fmla="*/ 353 w 886"/>
              <a:gd name="T39" fmla="*/ 0 h 533"/>
              <a:gd name="T40" fmla="*/ 708 w 886"/>
              <a:gd name="T41" fmla="*/ 0 h 533"/>
              <a:gd name="T42" fmla="*/ 796 w 886"/>
              <a:gd name="T43" fmla="*/ 89 h 533"/>
              <a:gd name="T44" fmla="*/ 796 w 886"/>
              <a:gd name="T45" fmla="*/ 355 h 533"/>
              <a:gd name="T46" fmla="*/ 885 w 886"/>
              <a:gd name="T47" fmla="*/ 35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86" h="533">
                <a:moveTo>
                  <a:pt x="442" y="400"/>
                </a:moveTo>
                <a:lnTo>
                  <a:pt x="442" y="400"/>
                </a:lnTo>
                <a:cubicBezTo>
                  <a:pt x="552" y="532"/>
                  <a:pt x="552" y="532"/>
                  <a:pt x="552" y="532"/>
                </a:cubicBezTo>
                <a:cubicBezTo>
                  <a:pt x="199" y="532"/>
                  <a:pt x="199" y="532"/>
                  <a:pt x="199" y="532"/>
                </a:cubicBezTo>
                <a:cubicBezTo>
                  <a:pt x="155" y="532"/>
                  <a:pt x="110" y="488"/>
                  <a:pt x="110" y="444"/>
                </a:cubicBezTo>
                <a:cubicBezTo>
                  <a:pt x="110" y="178"/>
                  <a:pt x="110" y="178"/>
                  <a:pt x="110" y="178"/>
                </a:cubicBezTo>
                <a:cubicBezTo>
                  <a:pt x="0" y="178"/>
                  <a:pt x="0" y="178"/>
                  <a:pt x="0" y="178"/>
                </a:cubicBezTo>
                <a:cubicBezTo>
                  <a:pt x="177" y="0"/>
                  <a:pt x="177" y="0"/>
                  <a:pt x="177" y="0"/>
                </a:cubicBezTo>
                <a:cubicBezTo>
                  <a:pt x="353" y="178"/>
                  <a:pt x="353" y="178"/>
                  <a:pt x="353" y="178"/>
                </a:cubicBezTo>
                <a:cubicBezTo>
                  <a:pt x="243" y="178"/>
                  <a:pt x="243" y="178"/>
                  <a:pt x="243" y="178"/>
                </a:cubicBezTo>
                <a:cubicBezTo>
                  <a:pt x="243" y="400"/>
                  <a:pt x="243" y="400"/>
                  <a:pt x="243" y="400"/>
                </a:cubicBezTo>
                <a:lnTo>
                  <a:pt x="442" y="400"/>
                </a:lnTo>
                <a:close/>
                <a:moveTo>
                  <a:pt x="885" y="355"/>
                </a:moveTo>
                <a:lnTo>
                  <a:pt x="885" y="355"/>
                </a:lnTo>
                <a:cubicBezTo>
                  <a:pt x="730" y="532"/>
                  <a:pt x="730" y="532"/>
                  <a:pt x="730" y="532"/>
                </a:cubicBezTo>
                <a:cubicBezTo>
                  <a:pt x="552" y="355"/>
                  <a:pt x="552" y="355"/>
                  <a:pt x="552" y="355"/>
                </a:cubicBezTo>
                <a:cubicBezTo>
                  <a:pt x="664" y="355"/>
                  <a:pt x="664" y="355"/>
                  <a:pt x="664" y="355"/>
                </a:cubicBezTo>
                <a:cubicBezTo>
                  <a:pt x="664" y="112"/>
                  <a:pt x="664" y="112"/>
                  <a:pt x="664" y="112"/>
                </a:cubicBezTo>
                <a:cubicBezTo>
                  <a:pt x="464" y="112"/>
                  <a:pt x="464" y="112"/>
                  <a:pt x="464" y="112"/>
                </a:cubicBezTo>
                <a:cubicBezTo>
                  <a:pt x="353" y="0"/>
                  <a:pt x="353" y="0"/>
                  <a:pt x="353" y="0"/>
                </a:cubicBezTo>
                <a:cubicBezTo>
                  <a:pt x="708" y="0"/>
                  <a:pt x="708" y="0"/>
                  <a:pt x="708" y="0"/>
                </a:cubicBezTo>
                <a:cubicBezTo>
                  <a:pt x="752" y="0"/>
                  <a:pt x="796" y="23"/>
                  <a:pt x="796" y="89"/>
                </a:cubicBezTo>
                <a:cubicBezTo>
                  <a:pt x="796" y="355"/>
                  <a:pt x="796" y="355"/>
                  <a:pt x="796" y="355"/>
                </a:cubicBezTo>
                <a:lnTo>
                  <a:pt x="885" y="35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61" name="Freeform 56"/>
          <p:cNvSpPr>
            <a:spLocks noChangeArrowheads="1"/>
          </p:cNvSpPr>
          <p:nvPr/>
        </p:nvSpPr>
        <p:spPr bwMode="auto">
          <a:xfrm>
            <a:off x="3592243" y="2186951"/>
            <a:ext cx="206582" cy="147996"/>
          </a:xfrm>
          <a:custGeom>
            <a:avLst/>
            <a:gdLst>
              <a:gd name="T0" fmla="*/ 0 w 621"/>
              <a:gd name="T1" fmla="*/ 44 h 444"/>
              <a:gd name="T2" fmla="*/ 0 w 621"/>
              <a:gd name="T3" fmla="*/ 44 h 444"/>
              <a:gd name="T4" fmla="*/ 44 w 621"/>
              <a:gd name="T5" fmla="*/ 0 h 444"/>
              <a:gd name="T6" fmla="*/ 576 w 621"/>
              <a:gd name="T7" fmla="*/ 0 h 444"/>
              <a:gd name="T8" fmla="*/ 620 w 621"/>
              <a:gd name="T9" fmla="*/ 44 h 444"/>
              <a:gd name="T10" fmla="*/ 576 w 621"/>
              <a:gd name="T11" fmla="*/ 89 h 444"/>
              <a:gd name="T12" fmla="*/ 44 w 621"/>
              <a:gd name="T13" fmla="*/ 89 h 444"/>
              <a:gd name="T14" fmla="*/ 0 w 621"/>
              <a:gd name="T15" fmla="*/ 44 h 444"/>
              <a:gd name="T16" fmla="*/ 620 w 621"/>
              <a:gd name="T17" fmla="*/ 221 h 444"/>
              <a:gd name="T18" fmla="*/ 620 w 621"/>
              <a:gd name="T19" fmla="*/ 221 h 444"/>
              <a:gd name="T20" fmla="*/ 576 w 621"/>
              <a:gd name="T21" fmla="*/ 266 h 444"/>
              <a:gd name="T22" fmla="*/ 44 w 621"/>
              <a:gd name="T23" fmla="*/ 266 h 444"/>
              <a:gd name="T24" fmla="*/ 0 w 621"/>
              <a:gd name="T25" fmla="*/ 221 h 444"/>
              <a:gd name="T26" fmla="*/ 44 w 621"/>
              <a:gd name="T27" fmla="*/ 177 h 444"/>
              <a:gd name="T28" fmla="*/ 576 w 621"/>
              <a:gd name="T29" fmla="*/ 177 h 444"/>
              <a:gd name="T30" fmla="*/ 620 w 621"/>
              <a:gd name="T31" fmla="*/ 221 h 444"/>
              <a:gd name="T32" fmla="*/ 620 w 621"/>
              <a:gd name="T33" fmla="*/ 399 h 444"/>
              <a:gd name="T34" fmla="*/ 620 w 621"/>
              <a:gd name="T35" fmla="*/ 399 h 444"/>
              <a:gd name="T36" fmla="*/ 576 w 621"/>
              <a:gd name="T37" fmla="*/ 443 h 444"/>
              <a:gd name="T38" fmla="*/ 44 w 621"/>
              <a:gd name="T39" fmla="*/ 443 h 444"/>
              <a:gd name="T40" fmla="*/ 0 w 621"/>
              <a:gd name="T41" fmla="*/ 399 h 444"/>
              <a:gd name="T42" fmla="*/ 44 w 621"/>
              <a:gd name="T43" fmla="*/ 355 h 444"/>
              <a:gd name="T44" fmla="*/ 576 w 621"/>
              <a:gd name="T45" fmla="*/ 355 h 444"/>
              <a:gd name="T46" fmla="*/ 620 w 621"/>
              <a:gd name="T47" fmla="*/ 399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21" h="444">
                <a:moveTo>
                  <a:pt x="0" y="44"/>
                </a:moveTo>
                <a:lnTo>
                  <a:pt x="0" y="44"/>
                </a:lnTo>
                <a:cubicBezTo>
                  <a:pt x="0" y="22"/>
                  <a:pt x="22" y="0"/>
                  <a:pt x="44" y="0"/>
                </a:cubicBezTo>
                <a:cubicBezTo>
                  <a:pt x="576" y="0"/>
                  <a:pt x="576" y="0"/>
                  <a:pt x="576" y="0"/>
                </a:cubicBezTo>
                <a:cubicBezTo>
                  <a:pt x="598" y="0"/>
                  <a:pt x="620" y="22"/>
                  <a:pt x="620" y="44"/>
                </a:cubicBezTo>
                <a:cubicBezTo>
                  <a:pt x="620" y="67"/>
                  <a:pt x="598" y="89"/>
                  <a:pt x="576" y="89"/>
                </a:cubicBezTo>
                <a:cubicBezTo>
                  <a:pt x="44" y="89"/>
                  <a:pt x="44" y="89"/>
                  <a:pt x="44" y="89"/>
                </a:cubicBezTo>
                <a:cubicBezTo>
                  <a:pt x="22" y="89"/>
                  <a:pt x="0" y="67"/>
                  <a:pt x="0" y="44"/>
                </a:cubicBezTo>
                <a:close/>
                <a:moveTo>
                  <a:pt x="620" y="221"/>
                </a:moveTo>
                <a:lnTo>
                  <a:pt x="620" y="221"/>
                </a:lnTo>
                <a:cubicBezTo>
                  <a:pt x="620" y="244"/>
                  <a:pt x="598" y="266"/>
                  <a:pt x="576" y="266"/>
                </a:cubicBezTo>
                <a:cubicBezTo>
                  <a:pt x="44" y="266"/>
                  <a:pt x="44" y="266"/>
                  <a:pt x="44" y="266"/>
                </a:cubicBezTo>
                <a:cubicBezTo>
                  <a:pt x="22" y="266"/>
                  <a:pt x="0" y="244"/>
                  <a:pt x="0" y="221"/>
                </a:cubicBezTo>
                <a:cubicBezTo>
                  <a:pt x="0" y="199"/>
                  <a:pt x="22" y="177"/>
                  <a:pt x="44" y="177"/>
                </a:cubicBezTo>
                <a:cubicBezTo>
                  <a:pt x="576" y="177"/>
                  <a:pt x="576" y="177"/>
                  <a:pt x="576" y="177"/>
                </a:cubicBezTo>
                <a:cubicBezTo>
                  <a:pt x="598" y="177"/>
                  <a:pt x="620" y="199"/>
                  <a:pt x="620" y="221"/>
                </a:cubicBezTo>
                <a:close/>
                <a:moveTo>
                  <a:pt x="620" y="399"/>
                </a:moveTo>
                <a:lnTo>
                  <a:pt x="620" y="399"/>
                </a:lnTo>
                <a:cubicBezTo>
                  <a:pt x="620" y="421"/>
                  <a:pt x="598" y="443"/>
                  <a:pt x="576" y="443"/>
                </a:cubicBezTo>
                <a:cubicBezTo>
                  <a:pt x="44" y="443"/>
                  <a:pt x="44" y="443"/>
                  <a:pt x="44" y="443"/>
                </a:cubicBezTo>
                <a:cubicBezTo>
                  <a:pt x="22" y="443"/>
                  <a:pt x="0" y="421"/>
                  <a:pt x="0" y="399"/>
                </a:cubicBezTo>
                <a:cubicBezTo>
                  <a:pt x="0" y="377"/>
                  <a:pt x="22" y="355"/>
                  <a:pt x="44" y="355"/>
                </a:cubicBezTo>
                <a:cubicBezTo>
                  <a:pt x="576" y="355"/>
                  <a:pt x="576" y="355"/>
                  <a:pt x="576" y="355"/>
                </a:cubicBezTo>
                <a:cubicBezTo>
                  <a:pt x="598" y="355"/>
                  <a:pt x="620" y="377"/>
                  <a:pt x="620" y="399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62" name="Freeform 57"/>
          <p:cNvSpPr>
            <a:spLocks noChangeArrowheads="1"/>
          </p:cNvSpPr>
          <p:nvPr/>
        </p:nvSpPr>
        <p:spPr bwMode="auto">
          <a:xfrm>
            <a:off x="3915877" y="2186951"/>
            <a:ext cx="294488" cy="147996"/>
          </a:xfrm>
          <a:custGeom>
            <a:avLst/>
            <a:gdLst>
              <a:gd name="T0" fmla="*/ 355 w 887"/>
              <a:gd name="T1" fmla="*/ 44 h 444"/>
              <a:gd name="T2" fmla="*/ 355 w 887"/>
              <a:gd name="T3" fmla="*/ 44 h 444"/>
              <a:gd name="T4" fmla="*/ 311 w 887"/>
              <a:gd name="T5" fmla="*/ 89 h 444"/>
              <a:gd name="T6" fmla="*/ 45 w 887"/>
              <a:gd name="T7" fmla="*/ 89 h 444"/>
              <a:gd name="T8" fmla="*/ 0 w 887"/>
              <a:gd name="T9" fmla="*/ 44 h 444"/>
              <a:gd name="T10" fmla="*/ 45 w 887"/>
              <a:gd name="T11" fmla="*/ 0 h 444"/>
              <a:gd name="T12" fmla="*/ 311 w 887"/>
              <a:gd name="T13" fmla="*/ 0 h 444"/>
              <a:gd name="T14" fmla="*/ 355 w 887"/>
              <a:gd name="T15" fmla="*/ 44 h 444"/>
              <a:gd name="T16" fmla="*/ 355 w 887"/>
              <a:gd name="T17" fmla="*/ 221 h 444"/>
              <a:gd name="T18" fmla="*/ 355 w 887"/>
              <a:gd name="T19" fmla="*/ 221 h 444"/>
              <a:gd name="T20" fmla="*/ 311 w 887"/>
              <a:gd name="T21" fmla="*/ 266 h 444"/>
              <a:gd name="T22" fmla="*/ 45 w 887"/>
              <a:gd name="T23" fmla="*/ 266 h 444"/>
              <a:gd name="T24" fmla="*/ 0 w 887"/>
              <a:gd name="T25" fmla="*/ 221 h 444"/>
              <a:gd name="T26" fmla="*/ 45 w 887"/>
              <a:gd name="T27" fmla="*/ 177 h 444"/>
              <a:gd name="T28" fmla="*/ 311 w 887"/>
              <a:gd name="T29" fmla="*/ 177 h 444"/>
              <a:gd name="T30" fmla="*/ 355 w 887"/>
              <a:gd name="T31" fmla="*/ 221 h 444"/>
              <a:gd name="T32" fmla="*/ 355 w 887"/>
              <a:gd name="T33" fmla="*/ 399 h 444"/>
              <a:gd name="T34" fmla="*/ 355 w 887"/>
              <a:gd name="T35" fmla="*/ 399 h 444"/>
              <a:gd name="T36" fmla="*/ 311 w 887"/>
              <a:gd name="T37" fmla="*/ 443 h 444"/>
              <a:gd name="T38" fmla="*/ 45 w 887"/>
              <a:gd name="T39" fmla="*/ 443 h 444"/>
              <a:gd name="T40" fmla="*/ 0 w 887"/>
              <a:gd name="T41" fmla="*/ 399 h 444"/>
              <a:gd name="T42" fmla="*/ 45 w 887"/>
              <a:gd name="T43" fmla="*/ 355 h 444"/>
              <a:gd name="T44" fmla="*/ 311 w 887"/>
              <a:gd name="T45" fmla="*/ 355 h 444"/>
              <a:gd name="T46" fmla="*/ 355 w 887"/>
              <a:gd name="T47" fmla="*/ 399 h 444"/>
              <a:gd name="T48" fmla="*/ 886 w 887"/>
              <a:gd name="T49" fmla="*/ 221 h 444"/>
              <a:gd name="T50" fmla="*/ 886 w 887"/>
              <a:gd name="T51" fmla="*/ 221 h 444"/>
              <a:gd name="T52" fmla="*/ 864 w 887"/>
              <a:gd name="T53" fmla="*/ 266 h 444"/>
              <a:gd name="T54" fmla="*/ 709 w 887"/>
              <a:gd name="T55" fmla="*/ 266 h 444"/>
              <a:gd name="T56" fmla="*/ 709 w 887"/>
              <a:gd name="T57" fmla="*/ 399 h 444"/>
              <a:gd name="T58" fmla="*/ 665 w 887"/>
              <a:gd name="T59" fmla="*/ 443 h 444"/>
              <a:gd name="T60" fmla="*/ 621 w 887"/>
              <a:gd name="T61" fmla="*/ 399 h 444"/>
              <a:gd name="T62" fmla="*/ 621 w 887"/>
              <a:gd name="T63" fmla="*/ 266 h 444"/>
              <a:gd name="T64" fmla="*/ 488 w 887"/>
              <a:gd name="T65" fmla="*/ 266 h 444"/>
              <a:gd name="T66" fmla="*/ 465 w 887"/>
              <a:gd name="T67" fmla="*/ 221 h 444"/>
              <a:gd name="T68" fmla="*/ 488 w 887"/>
              <a:gd name="T69" fmla="*/ 177 h 444"/>
              <a:gd name="T70" fmla="*/ 621 w 887"/>
              <a:gd name="T71" fmla="*/ 177 h 444"/>
              <a:gd name="T72" fmla="*/ 621 w 887"/>
              <a:gd name="T73" fmla="*/ 22 h 444"/>
              <a:gd name="T74" fmla="*/ 665 w 887"/>
              <a:gd name="T75" fmla="*/ 0 h 444"/>
              <a:gd name="T76" fmla="*/ 709 w 887"/>
              <a:gd name="T77" fmla="*/ 22 h 444"/>
              <a:gd name="T78" fmla="*/ 709 w 887"/>
              <a:gd name="T79" fmla="*/ 177 h 444"/>
              <a:gd name="T80" fmla="*/ 864 w 887"/>
              <a:gd name="T81" fmla="*/ 177 h 444"/>
              <a:gd name="T82" fmla="*/ 886 w 887"/>
              <a:gd name="T83" fmla="*/ 22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87" h="444">
                <a:moveTo>
                  <a:pt x="355" y="44"/>
                </a:moveTo>
                <a:lnTo>
                  <a:pt x="355" y="44"/>
                </a:lnTo>
                <a:cubicBezTo>
                  <a:pt x="355" y="67"/>
                  <a:pt x="333" y="89"/>
                  <a:pt x="311" y="89"/>
                </a:cubicBezTo>
                <a:cubicBezTo>
                  <a:pt x="45" y="89"/>
                  <a:pt x="45" y="89"/>
                  <a:pt x="45" y="89"/>
                </a:cubicBezTo>
                <a:cubicBezTo>
                  <a:pt x="22" y="89"/>
                  <a:pt x="0" y="67"/>
                  <a:pt x="0" y="44"/>
                </a:cubicBezTo>
                <a:cubicBezTo>
                  <a:pt x="0" y="22"/>
                  <a:pt x="22" y="0"/>
                  <a:pt x="45" y="0"/>
                </a:cubicBezTo>
                <a:cubicBezTo>
                  <a:pt x="311" y="0"/>
                  <a:pt x="311" y="0"/>
                  <a:pt x="311" y="0"/>
                </a:cubicBezTo>
                <a:cubicBezTo>
                  <a:pt x="333" y="0"/>
                  <a:pt x="355" y="22"/>
                  <a:pt x="355" y="44"/>
                </a:cubicBezTo>
                <a:close/>
                <a:moveTo>
                  <a:pt x="355" y="221"/>
                </a:moveTo>
                <a:lnTo>
                  <a:pt x="355" y="221"/>
                </a:lnTo>
                <a:cubicBezTo>
                  <a:pt x="355" y="244"/>
                  <a:pt x="333" y="266"/>
                  <a:pt x="311" y="266"/>
                </a:cubicBezTo>
                <a:cubicBezTo>
                  <a:pt x="45" y="266"/>
                  <a:pt x="45" y="266"/>
                  <a:pt x="45" y="266"/>
                </a:cubicBezTo>
                <a:cubicBezTo>
                  <a:pt x="22" y="266"/>
                  <a:pt x="0" y="244"/>
                  <a:pt x="0" y="221"/>
                </a:cubicBezTo>
                <a:cubicBezTo>
                  <a:pt x="0" y="199"/>
                  <a:pt x="22" y="177"/>
                  <a:pt x="45" y="177"/>
                </a:cubicBezTo>
                <a:cubicBezTo>
                  <a:pt x="311" y="177"/>
                  <a:pt x="311" y="177"/>
                  <a:pt x="311" y="177"/>
                </a:cubicBezTo>
                <a:cubicBezTo>
                  <a:pt x="333" y="177"/>
                  <a:pt x="355" y="199"/>
                  <a:pt x="355" y="221"/>
                </a:cubicBezTo>
                <a:close/>
                <a:moveTo>
                  <a:pt x="355" y="399"/>
                </a:moveTo>
                <a:lnTo>
                  <a:pt x="355" y="399"/>
                </a:lnTo>
                <a:cubicBezTo>
                  <a:pt x="355" y="421"/>
                  <a:pt x="333" y="443"/>
                  <a:pt x="311" y="443"/>
                </a:cubicBezTo>
                <a:cubicBezTo>
                  <a:pt x="45" y="443"/>
                  <a:pt x="45" y="443"/>
                  <a:pt x="45" y="443"/>
                </a:cubicBezTo>
                <a:cubicBezTo>
                  <a:pt x="22" y="443"/>
                  <a:pt x="0" y="421"/>
                  <a:pt x="0" y="399"/>
                </a:cubicBezTo>
                <a:cubicBezTo>
                  <a:pt x="0" y="377"/>
                  <a:pt x="22" y="355"/>
                  <a:pt x="45" y="355"/>
                </a:cubicBezTo>
                <a:cubicBezTo>
                  <a:pt x="311" y="355"/>
                  <a:pt x="311" y="355"/>
                  <a:pt x="311" y="355"/>
                </a:cubicBezTo>
                <a:cubicBezTo>
                  <a:pt x="333" y="355"/>
                  <a:pt x="355" y="377"/>
                  <a:pt x="355" y="399"/>
                </a:cubicBezTo>
                <a:close/>
                <a:moveTo>
                  <a:pt x="886" y="221"/>
                </a:moveTo>
                <a:lnTo>
                  <a:pt x="886" y="221"/>
                </a:lnTo>
                <a:cubicBezTo>
                  <a:pt x="886" y="244"/>
                  <a:pt x="886" y="266"/>
                  <a:pt x="864" y="266"/>
                </a:cubicBezTo>
                <a:cubicBezTo>
                  <a:pt x="709" y="266"/>
                  <a:pt x="709" y="266"/>
                  <a:pt x="709" y="266"/>
                </a:cubicBezTo>
                <a:cubicBezTo>
                  <a:pt x="709" y="399"/>
                  <a:pt x="709" y="399"/>
                  <a:pt x="709" y="399"/>
                </a:cubicBezTo>
                <a:cubicBezTo>
                  <a:pt x="709" y="443"/>
                  <a:pt x="687" y="443"/>
                  <a:pt x="665" y="443"/>
                </a:cubicBezTo>
                <a:cubicBezTo>
                  <a:pt x="643" y="443"/>
                  <a:pt x="621" y="443"/>
                  <a:pt x="621" y="399"/>
                </a:cubicBezTo>
                <a:cubicBezTo>
                  <a:pt x="621" y="266"/>
                  <a:pt x="621" y="266"/>
                  <a:pt x="621" y="266"/>
                </a:cubicBezTo>
                <a:cubicBezTo>
                  <a:pt x="488" y="266"/>
                  <a:pt x="488" y="266"/>
                  <a:pt x="488" y="266"/>
                </a:cubicBezTo>
                <a:cubicBezTo>
                  <a:pt x="465" y="266"/>
                  <a:pt x="465" y="244"/>
                  <a:pt x="465" y="221"/>
                </a:cubicBezTo>
                <a:cubicBezTo>
                  <a:pt x="465" y="199"/>
                  <a:pt x="465" y="177"/>
                  <a:pt x="488" y="177"/>
                </a:cubicBezTo>
                <a:cubicBezTo>
                  <a:pt x="621" y="177"/>
                  <a:pt x="621" y="177"/>
                  <a:pt x="621" y="177"/>
                </a:cubicBezTo>
                <a:cubicBezTo>
                  <a:pt x="621" y="22"/>
                  <a:pt x="621" y="22"/>
                  <a:pt x="621" y="22"/>
                </a:cubicBezTo>
                <a:cubicBezTo>
                  <a:pt x="621" y="0"/>
                  <a:pt x="643" y="0"/>
                  <a:pt x="665" y="0"/>
                </a:cubicBezTo>
                <a:cubicBezTo>
                  <a:pt x="687" y="0"/>
                  <a:pt x="709" y="0"/>
                  <a:pt x="709" y="22"/>
                </a:cubicBezTo>
                <a:cubicBezTo>
                  <a:pt x="709" y="177"/>
                  <a:pt x="709" y="177"/>
                  <a:pt x="709" y="177"/>
                </a:cubicBezTo>
                <a:cubicBezTo>
                  <a:pt x="864" y="177"/>
                  <a:pt x="864" y="177"/>
                  <a:pt x="864" y="177"/>
                </a:cubicBezTo>
                <a:cubicBezTo>
                  <a:pt x="886" y="177"/>
                  <a:pt x="886" y="199"/>
                  <a:pt x="886" y="221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63" name="Freeform 58"/>
          <p:cNvSpPr>
            <a:spLocks noChangeArrowheads="1"/>
          </p:cNvSpPr>
          <p:nvPr/>
        </p:nvSpPr>
        <p:spPr bwMode="auto">
          <a:xfrm>
            <a:off x="4327417" y="2180998"/>
            <a:ext cx="177280" cy="177303"/>
          </a:xfrm>
          <a:custGeom>
            <a:avLst/>
            <a:gdLst>
              <a:gd name="T0" fmla="*/ 222 w 533"/>
              <a:gd name="T1" fmla="*/ 67 h 533"/>
              <a:gd name="T2" fmla="*/ 222 w 533"/>
              <a:gd name="T3" fmla="*/ 67 h 533"/>
              <a:gd name="T4" fmla="*/ 222 w 533"/>
              <a:gd name="T5" fmla="*/ 134 h 533"/>
              <a:gd name="T6" fmla="*/ 156 w 533"/>
              <a:gd name="T7" fmla="*/ 222 h 533"/>
              <a:gd name="T8" fmla="*/ 89 w 533"/>
              <a:gd name="T9" fmla="*/ 222 h 533"/>
              <a:gd name="T10" fmla="*/ 0 w 533"/>
              <a:gd name="T11" fmla="*/ 134 h 533"/>
              <a:gd name="T12" fmla="*/ 0 w 533"/>
              <a:gd name="T13" fmla="*/ 67 h 533"/>
              <a:gd name="T14" fmla="*/ 89 w 533"/>
              <a:gd name="T15" fmla="*/ 0 h 533"/>
              <a:gd name="T16" fmla="*/ 156 w 533"/>
              <a:gd name="T17" fmla="*/ 0 h 533"/>
              <a:gd name="T18" fmla="*/ 222 w 533"/>
              <a:gd name="T19" fmla="*/ 67 h 533"/>
              <a:gd name="T20" fmla="*/ 222 w 533"/>
              <a:gd name="T21" fmla="*/ 378 h 533"/>
              <a:gd name="T22" fmla="*/ 222 w 533"/>
              <a:gd name="T23" fmla="*/ 378 h 533"/>
              <a:gd name="T24" fmla="*/ 222 w 533"/>
              <a:gd name="T25" fmla="*/ 444 h 533"/>
              <a:gd name="T26" fmla="*/ 156 w 533"/>
              <a:gd name="T27" fmla="*/ 532 h 533"/>
              <a:gd name="T28" fmla="*/ 89 w 533"/>
              <a:gd name="T29" fmla="*/ 532 h 533"/>
              <a:gd name="T30" fmla="*/ 0 w 533"/>
              <a:gd name="T31" fmla="*/ 444 h 533"/>
              <a:gd name="T32" fmla="*/ 0 w 533"/>
              <a:gd name="T33" fmla="*/ 378 h 533"/>
              <a:gd name="T34" fmla="*/ 89 w 533"/>
              <a:gd name="T35" fmla="*/ 311 h 533"/>
              <a:gd name="T36" fmla="*/ 156 w 533"/>
              <a:gd name="T37" fmla="*/ 311 h 533"/>
              <a:gd name="T38" fmla="*/ 222 w 533"/>
              <a:gd name="T39" fmla="*/ 378 h 533"/>
              <a:gd name="T40" fmla="*/ 532 w 533"/>
              <a:gd name="T41" fmla="*/ 67 h 533"/>
              <a:gd name="T42" fmla="*/ 532 w 533"/>
              <a:gd name="T43" fmla="*/ 67 h 533"/>
              <a:gd name="T44" fmla="*/ 532 w 533"/>
              <a:gd name="T45" fmla="*/ 134 h 533"/>
              <a:gd name="T46" fmla="*/ 466 w 533"/>
              <a:gd name="T47" fmla="*/ 222 h 533"/>
              <a:gd name="T48" fmla="*/ 400 w 533"/>
              <a:gd name="T49" fmla="*/ 222 h 533"/>
              <a:gd name="T50" fmla="*/ 311 w 533"/>
              <a:gd name="T51" fmla="*/ 134 h 533"/>
              <a:gd name="T52" fmla="*/ 311 w 533"/>
              <a:gd name="T53" fmla="*/ 67 h 533"/>
              <a:gd name="T54" fmla="*/ 400 w 533"/>
              <a:gd name="T55" fmla="*/ 0 h 533"/>
              <a:gd name="T56" fmla="*/ 466 w 533"/>
              <a:gd name="T57" fmla="*/ 0 h 533"/>
              <a:gd name="T58" fmla="*/ 532 w 533"/>
              <a:gd name="T59" fmla="*/ 67 h 533"/>
              <a:gd name="T60" fmla="*/ 532 w 533"/>
              <a:gd name="T61" fmla="*/ 378 h 533"/>
              <a:gd name="T62" fmla="*/ 532 w 533"/>
              <a:gd name="T63" fmla="*/ 378 h 533"/>
              <a:gd name="T64" fmla="*/ 532 w 533"/>
              <a:gd name="T65" fmla="*/ 444 h 533"/>
              <a:gd name="T66" fmla="*/ 466 w 533"/>
              <a:gd name="T67" fmla="*/ 532 h 533"/>
              <a:gd name="T68" fmla="*/ 400 w 533"/>
              <a:gd name="T69" fmla="*/ 532 h 533"/>
              <a:gd name="T70" fmla="*/ 311 w 533"/>
              <a:gd name="T71" fmla="*/ 444 h 533"/>
              <a:gd name="T72" fmla="*/ 311 w 533"/>
              <a:gd name="T73" fmla="*/ 378 h 533"/>
              <a:gd name="T74" fmla="*/ 400 w 533"/>
              <a:gd name="T75" fmla="*/ 311 h 533"/>
              <a:gd name="T76" fmla="*/ 466 w 533"/>
              <a:gd name="T77" fmla="*/ 311 h 533"/>
              <a:gd name="T78" fmla="*/ 532 w 533"/>
              <a:gd name="T79" fmla="*/ 378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3" h="533">
                <a:moveTo>
                  <a:pt x="222" y="67"/>
                </a:moveTo>
                <a:lnTo>
                  <a:pt x="222" y="67"/>
                </a:lnTo>
                <a:cubicBezTo>
                  <a:pt x="222" y="134"/>
                  <a:pt x="222" y="134"/>
                  <a:pt x="222" y="134"/>
                </a:cubicBezTo>
                <a:cubicBezTo>
                  <a:pt x="222" y="200"/>
                  <a:pt x="200" y="222"/>
                  <a:pt x="156" y="222"/>
                </a:cubicBezTo>
                <a:cubicBezTo>
                  <a:pt x="89" y="222"/>
                  <a:pt x="89" y="222"/>
                  <a:pt x="89" y="222"/>
                </a:cubicBezTo>
                <a:cubicBezTo>
                  <a:pt x="22" y="222"/>
                  <a:pt x="0" y="200"/>
                  <a:pt x="0" y="13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23"/>
                  <a:pt x="22" y="0"/>
                  <a:pt x="89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200" y="0"/>
                  <a:pt x="222" y="23"/>
                  <a:pt x="222" y="67"/>
                </a:cubicBezTo>
                <a:close/>
                <a:moveTo>
                  <a:pt x="222" y="378"/>
                </a:moveTo>
                <a:lnTo>
                  <a:pt x="222" y="378"/>
                </a:lnTo>
                <a:cubicBezTo>
                  <a:pt x="222" y="444"/>
                  <a:pt x="222" y="444"/>
                  <a:pt x="222" y="444"/>
                </a:cubicBezTo>
                <a:cubicBezTo>
                  <a:pt x="222" y="510"/>
                  <a:pt x="200" y="532"/>
                  <a:pt x="156" y="532"/>
                </a:cubicBezTo>
                <a:cubicBezTo>
                  <a:pt x="89" y="532"/>
                  <a:pt x="89" y="532"/>
                  <a:pt x="89" y="532"/>
                </a:cubicBezTo>
                <a:cubicBezTo>
                  <a:pt x="22" y="532"/>
                  <a:pt x="0" y="510"/>
                  <a:pt x="0" y="444"/>
                </a:cubicBezTo>
                <a:cubicBezTo>
                  <a:pt x="0" y="378"/>
                  <a:pt x="0" y="378"/>
                  <a:pt x="0" y="378"/>
                </a:cubicBezTo>
                <a:cubicBezTo>
                  <a:pt x="0" y="333"/>
                  <a:pt x="22" y="311"/>
                  <a:pt x="89" y="311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200" y="311"/>
                  <a:pt x="222" y="333"/>
                  <a:pt x="222" y="378"/>
                </a:cubicBezTo>
                <a:close/>
                <a:moveTo>
                  <a:pt x="532" y="67"/>
                </a:moveTo>
                <a:lnTo>
                  <a:pt x="532" y="67"/>
                </a:lnTo>
                <a:cubicBezTo>
                  <a:pt x="532" y="134"/>
                  <a:pt x="532" y="134"/>
                  <a:pt x="532" y="134"/>
                </a:cubicBezTo>
                <a:cubicBezTo>
                  <a:pt x="532" y="200"/>
                  <a:pt x="510" y="222"/>
                  <a:pt x="466" y="222"/>
                </a:cubicBezTo>
                <a:cubicBezTo>
                  <a:pt x="400" y="222"/>
                  <a:pt x="400" y="222"/>
                  <a:pt x="400" y="222"/>
                </a:cubicBezTo>
                <a:cubicBezTo>
                  <a:pt x="333" y="222"/>
                  <a:pt x="311" y="200"/>
                  <a:pt x="311" y="134"/>
                </a:cubicBezTo>
                <a:cubicBezTo>
                  <a:pt x="311" y="67"/>
                  <a:pt x="311" y="67"/>
                  <a:pt x="311" y="67"/>
                </a:cubicBezTo>
                <a:cubicBezTo>
                  <a:pt x="311" y="23"/>
                  <a:pt x="333" y="0"/>
                  <a:pt x="400" y="0"/>
                </a:cubicBezTo>
                <a:cubicBezTo>
                  <a:pt x="466" y="0"/>
                  <a:pt x="466" y="0"/>
                  <a:pt x="466" y="0"/>
                </a:cubicBezTo>
                <a:cubicBezTo>
                  <a:pt x="510" y="0"/>
                  <a:pt x="532" y="23"/>
                  <a:pt x="532" y="67"/>
                </a:cubicBezTo>
                <a:close/>
                <a:moveTo>
                  <a:pt x="532" y="378"/>
                </a:moveTo>
                <a:lnTo>
                  <a:pt x="532" y="378"/>
                </a:lnTo>
                <a:cubicBezTo>
                  <a:pt x="532" y="444"/>
                  <a:pt x="532" y="444"/>
                  <a:pt x="532" y="444"/>
                </a:cubicBezTo>
                <a:cubicBezTo>
                  <a:pt x="532" y="510"/>
                  <a:pt x="510" y="532"/>
                  <a:pt x="466" y="532"/>
                </a:cubicBezTo>
                <a:cubicBezTo>
                  <a:pt x="400" y="532"/>
                  <a:pt x="400" y="532"/>
                  <a:pt x="400" y="532"/>
                </a:cubicBezTo>
                <a:cubicBezTo>
                  <a:pt x="333" y="532"/>
                  <a:pt x="311" y="510"/>
                  <a:pt x="311" y="444"/>
                </a:cubicBezTo>
                <a:cubicBezTo>
                  <a:pt x="311" y="378"/>
                  <a:pt x="311" y="378"/>
                  <a:pt x="311" y="378"/>
                </a:cubicBezTo>
                <a:cubicBezTo>
                  <a:pt x="311" y="333"/>
                  <a:pt x="333" y="311"/>
                  <a:pt x="400" y="311"/>
                </a:cubicBezTo>
                <a:cubicBezTo>
                  <a:pt x="466" y="311"/>
                  <a:pt x="466" y="311"/>
                  <a:pt x="466" y="311"/>
                </a:cubicBezTo>
                <a:cubicBezTo>
                  <a:pt x="510" y="311"/>
                  <a:pt x="532" y="333"/>
                  <a:pt x="532" y="378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64" name="Freeform 59"/>
          <p:cNvSpPr>
            <a:spLocks noChangeArrowheads="1"/>
          </p:cNvSpPr>
          <p:nvPr/>
        </p:nvSpPr>
        <p:spPr bwMode="auto">
          <a:xfrm>
            <a:off x="4621749" y="2163139"/>
            <a:ext cx="206581" cy="265221"/>
          </a:xfrm>
          <a:custGeom>
            <a:avLst/>
            <a:gdLst>
              <a:gd name="T0" fmla="*/ 621 w 622"/>
              <a:gd name="T1" fmla="*/ 88 h 798"/>
              <a:gd name="T2" fmla="*/ 621 w 622"/>
              <a:gd name="T3" fmla="*/ 88 h 798"/>
              <a:gd name="T4" fmla="*/ 621 w 622"/>
              <a:gd name="T5" fmla="*/ 709 h 798"/>
              <a:gd name="T6" fmla="*/ 532 w 622"/>
              <a:gd name="T7" fmla="*/ 797 h 798"/>
              <a:gd name="T8" fmla="*/ 89 w 622"/>
              <a:gd name="T9" fmla="*/ 797 h 798"/>
              <a:gd name="T10" fmla="*/ 0 w 622"/>
              <a:gd name="T11" fmla="*/ 709 h 798"/>
              <a:gd name="T12" fmla="*/ 0 w 622"/>
              <a:gd name="T13" fmla="*/ 88 h 798"/>
              <a:gd name="T14" fmla="*/ 89 w 622"/>
              <a:gd name="T15" fmla="*/ 0 h 798"/>
              <a:gd name="T16" fmla="*/ 532 w 622"/>
              <a:gd name="T17" fmla="*/ 0 h 798"/>
              <a:gd name="T18" fmla="*/ 621 w 622"/>
              <a:gd name="T19" fmla="*/ 88 h 798"/>
              <a:gd name="T20" fmla="*/ 532 w 622"/>
              <a:gd name="T21" fmla="*/ 88 h 798"/>
              <a:gd name="T22" fmla="*/ 532 w 622"/>
              <a:gd name="T23" fmla="*/ 88 h 798"/>
              <a:gd name="T24" fmla="*/ 89 w 622"/>
              <a:gd name="T25" fmla="*/ 88 h 798"/>
              <a:gd name="T26" fmla="*/ 89 w 622"/>
              <a:gd name="T27" fmla="*/ 709 h 798"/>
              <a:gd name="T28" fmla="*/ 532 w 622"/>
              <a:gd name="T29" fmla="*/ 709 h 798"/>
              <a:gd name="T30" fmla="*/ 532 w 622"/>
              <a:gd name="T31" fmla="*/ 88 h 798"/>
              <a:gd name="T32" fmla="*/ 443 w 622"/>
              <a:gd name="T33" fmla="*/ 244 h 798"/>
              <a:gd name="T34" fmla="*/ 443 w 622"/>
              <a:gd name="T35" fmla="*/ 244 h 798"/>
              <a:gd name="T36" fmla="*/ 199 w 622"/>
              <a:gd name="T37" fmla="*/ 244 h 798"/>
              <a:gd name="T38" fmla="*/ 199 w 622"/>
              <a:gd name="T39" fmla="*/ 177 h 798"/>
              <a:gd name="T40" fmla="*/ 443 w 622"/>
              <a:gd name="T41" fmla="*/ 177 h 798"/>
              <a:gd name="T42" fmla="*/ 443 w 622"/>
              <a:gd name="T43" fmla="*/ 244 h 798"/>
              <a:gd name="T44" fmla="*/ 443 w 622"/>
              <a:gd name="T45" fmla="*/ 598 h 798"/>
              <a:gd name="T46" fmla="*/ 443 w 622"/>
              <a:gd name="T47" fmla="*/ 598 h 798"/>
              <a:gd name="T48" fmla="*/ 199 w 622"/>
              <a:gd name="T49" fmla="*/ 598 h 798"/>
              <a:gd name="T50" fmla="*/ 199 w 622"/>
              <a:gd name="T51" fmla="*/ 532 h 798"/>
              <a:gd name="T52" fmla="*/ 443 w 622"/>
              <a:gd name="T53" fmla="*/ 532 h 798"/>
              <a:gd name="T54" fmla="*/ 443 w 622"/>
              <a:gd name="T55" fmla="*/ 598 h 798"/>
              <a:gd name="T56" fmla="*/ 199 w 622"/>
              <a:gd name="T57" fmla="*/ 354 h 798"/>
              <a:gd name="T58" fmla="*/ 199 w 622"/>
              <a:gd name="T59" fmla="*/ 354 h 798"/>
              <a:gd name="T60" fmla="*/ 443 w 622"/>
              <a:gd name="T61" fmla="*/ 354 h 798"/>
              <a:gd name="T62" fmla="*/ 443 w 622"/>
              <a:gd name="T63" fmla="*/ 421 h 798"/>
              <a:gd name="T64" fmla="*/ 199 w 622"/>
              <a:gd name="T65" fmla="*/ 421 h 798"/>
              <a:gd name="T66" fmla="*/ 199 w 622"/>
              <a:gd name="T67" fmla="*/ 354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22" h="798">
                <a:moveTo>
                  <a:pt x="621" y="88"/>
                </a:moveTo>
                <a:lnTo>
                  <a:pt x="621" y="88"/>
                </a:lnTo>
                <a:cubicBezTo>
                  <a:pt x="621" y="709"/>
                  <a:pt x="621" y="709"/>
                  <a:pt x="621" y="709"/>
                </a:cubicBezTo>
                <a:cubicBezTo>
                  <a:pt x="621" y="753"/>
                  <a:pt x="599" y="797"/>
                  <a:pt x="532" y="797"/>
                </a:cubicBezTo>
                <a:cubicBezTo>
                  <a:pt x="89" y="797"/>
                  <a:pt x="89" y="797"/>
                  <a:pt x="89" y="797"/>
                </a:cubicBezTo>
                <a:cubicBezTo>
                  <a:pt x="45" y="797"/>
                  <a:pt x="0" y="753"/>
                  <a:pt x="0" y="709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2"/>
                  <a:pt x="45" y="0"/>
                  <a:pt x="89" y="0"/>
                </a:cubicBezTo>
                <a:cubicBezTo>
                  <a:pt x="532" y="0"/>
                  <a:pt x="532" y="0"/>
                  <a:pt x="532" y="0"/>
                </a:cubicBezTo>
                <a:cubicBezTo>
                  <a:pt x="599" y="0"/>
                  <a:pt x="621" y="22"/>
                  <a:pt x="621" y="88"/>
                </a:cubicBezTo>
                <a:close/>
                <a:moveTo>
                  <a:pt x="532" y="88"/>
                </a:moveTo>
                <a:lnTo>
                  <a:pt x="532" y="88"/>
                </a:lnTo>
                <a:cubicBezTo>
                  <a:pt x="89" y="88"/>
                  <a:pt x="89" y="88"/>
                  <a:pt x="89" y="88"/>
                </a:cubicBezTo>
                <a:cubicBezTo>
                  <a:pt x="89" y="709"/>
                  <a:pt x="89" y="709"/>
                  <a:pt x="89" y="709"/>
                </a:cubicBezTo>
                <a:cubicBezTo>
                  <a:pt x="532" y="709"/>
                  <a:pt x="532" y="709"/>
                  <a:pt x="532" y="709"/>
                </a:cubicBezTo>
                <a:lnTo>
                  <a:pt x="532" y="88"/>
                </a:lnTo>
                <a:close/>
                <a:moveTo>
                  <a:pt x="443" y="244"/>
                </a:moveTo>
                <a:lnTo>
                  <a:pt x="443" y="244"/>
                </a:lnTo>
                <a:cubicBezTo>
                  <a:pt x="199" y="244"/>
                  <a:pt x="199" y="244"/>
                  <a:pt x="199" y="244"/>
                </a:cubicBezTo>
                <a:cubicBezTo>
                  <a:pt x="199" y="177"/>
                  <a:pt x="199" y="177"/>
                  <a:pt x="199" y="177"/>
                </a:cubicBezTo>
                <a:cubicBezTo>
                  <a:pt x="443" y="177"/>
                  <a:pt x="443" y="177"/>
                  <a:pt x="443" y="177"/>
                </a:cubicBezTo>
                <a:lnTo>
                  <a:pt x="443" y="244"/>
                </a:lnTo>
                <a:close/>
                <a:moveTo>
                  <a:pt x="443" y="598"/>
                </a:moveTo>
                <a:lnTo>
                  <a:pt x="443" y="598"/>
                </a:lnTo>
                <a:cubicBezTo>
                  <a:pt x="199" y="598"/>
                  <a:pt x="199" y="598"/>
                  <a:pt x="199" y="598"/>
                </a:cubicBezTo>
                <a:cubicBezTo>
                  <a:pt x="199" y="532"/>
                  <a:pt x="199" y="532"/>
                  <a:pt x="199" y="532"/>
                </a:cubicBezTo>
                <a:cubicBezTo>
                  <a:pt x="443" y="532"/>
                  <a:pt x="443" y="532"/>
                  <a:pt x="443" y="532"/>
                </a:cubicBezTo>
                <a:lnTo>
                  <a:pt x="443" y="598"/>
                </a:lnTo>
                <a:close/>
                <a:moveTo>
                  <a:pt x="199" y="354"/>
                </a:moveTo>
                <a:lnTo>
                  <a:pt x="199" y="354"/>
                </a:lnTo>
                <a:cubicBezTo>
                  <a:pt x="443" y="354"/>
                  <a:pt x="443" y="354"/>
                  <a:pt x="443" y="354"/>
                </a:cubicBezTo>
                <a:cubicBezTo>
                  <a:pt x="443" y="421"/>
                  <a:pt x="443" y="421"/>
                  <a:pt x="443" y="421"/>
                </a:cubicBezTo>
                <a:cubicBezTo>
                  <a:pt x="199" y="421"/>
                  <a:pt x="199" y="421"/>
                  <a:pt x="199" y="421"/>
                </a:cubicBezTo>
                <a:lnTo>
                  <a:pt x="199" y="354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65" name="Freeform 60"/>
          <p:cNvSpPr>
            <a:spLocks noChangeArrowheads="1"/>
          </p:cNvSpPr>
          <p:nvPr/>
        </p:nvSpPr>
        <p:spPr bwMode="auto">
          <a:xfrm>
            <a:off x="4945383" y="2163139"/>
            <a:ext cx="206581" cy="265221"/>
          </a:xfrm>
          <a:custGeom>
            <a:avLst/>
            <a:gdLst>
              <a:gd name="T0" fmla="*/ 621 w 622"/>
              <a:gd name="T1" fmla="*/ 88 h 798"/>
              <a:gd name="T2" fmla="*/ 621 w 622"/>
              <a:gd name="T3" fmla="*/ 88 h 798"/>
              <a:gd name="T4" fmla="*/ 621 w 622"/>
              <a:gd name="T5" fmla="*/ 709 h 798"/>
              <a:gd name="T6" fmla="*/ 532 w 622"/>
              <a:gd name="T7" fmla="*/ 797 h 798"/>
              <a:gd name="T8" fmla="*/ 89 w 622"/>
              <a:gd name="T9" fmla="*/ 797 h 798"/>
              <a:gd name="T10" fmla="*/ 0 w 622"/>
              <a:gd name="T11" fmla="*/ 709 h 798"/>
              <a:gd name="T12" fmla="*/ 0 w 622"/>
              <a:gd name="T13" fmla="*/ 88 h 798"/>
              <a:gd name="T14" fmla="*/ 89 w 622"/>
              <a:gd name="T15" fmla="*/ 0 h 798"/>
              <a:gd name="T16" fmla="*/ 532 w 622"/>
              <a:gd name="T17" fmla="*/ 0 h 798"/>
              <a:gd name="T18" fmla="*/ 621 w 622"/>
              <a:gd name="T19" fmla="*/ 88 h 798"/>
              <a:gd name="T20" fmla="*/ 532 w 622"/>
              <a:gd name="T21" fmla="*/ 88 h 798"/>
              <a:gd name="T22" fmla="*/ 532 w 622"/>
              <a:gd name="T23" fmla="*/ 88 h 798"/>
              <a:gd name="T24" fmla="*/ 89 w 622"/>
              <a:gd name="T25" fmla="*/ 88 h 798"/>
              <a:gd name="T26" fmla="*/ 89 w 622"/>
              <a:gd name="T27" fmla="*/ 709 h 798"/>
              <a:gd name="T28" fmla="*/ 532 w 622"/>
              <a:gd name="T29" fmla="*/ 709 h 798"/>
              <a:gd name="T30" fmla="*/ 532 w 622"/>
              <a:gd name="T31" fmla="*/ 88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22" h="798">
                <a:moveTo>
                  <a:pt x="621" y="88"/>
                </a:moveTo>
                <a:lnTo>
                  <a:pt x="621" y="88"/>
                </a:lnTo>
                <a:cubicBezTo>
                  <a:pt x="621" y="709"/>
                  <a:pt x="621" y="709"/>
                  <a:pt x="621" y="709"/>
                </a:cubicBezTo>
                <a:cubicBezTo>
                  <a:pt x="621" y="753"/>
                  <a:pt x="599" y="797"/>
                  <a:pt x="532" y="797"/>
                </a:cubicBezTo>
                <a:cubicBezTo>
                  <a:pt x="89" y="797"/>
                  <a:pt x="89" y="797"/>
                  <a:pt x="89" y="797"/>
                </a:cubicBezTo>
                <a:cubicBezTo>
                  <a:pt x="45" y="797"/>
                  <a:pt x="0" y="753"/>
                  <a:pt x="0" y="709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2"/>
                  <a:pt x="45" y="0"/>
                  <a:pt x="89" y="0"/>
                </a:cubicBezTo>
                <a:cubicBezTo>
                  <a:pt x="532" y="0"/>
                  <a:pt x="532" y="0"/>
                  <a:pt x="532" y="0"/>
                </a:cubicBezTo>
                <a:cubicBezTo>
                  <a:pt x="599" y="0"/>
                  <a:pt x="621" y="22"/>
                  <a:pt x="621" y="88"/>
                </a:cubicBezTo>
                <a:close/>
                <a:moveTo>
                  <a:pt x="532" y="88"/>
                </a:moveTo>
                <a:lnTo>
                  <a:pt x="532" y="88"/>
                </a:lnTo>
                <a:cubicBezTo>
                  <a:pt x="89" y="88"/>
                  <a:pt x="89" y="88"/>
                  <a:pt x="89" y="88"/>
                </a:cubicBezTo>
                <a:cubicBezTo>
                  <a:pt x="89" y="709"/>
                  <a:pt x="89" y="709"/>
                  <a:pt x="89" y="709"/>
                </a:cubicBezTo>
                <a:cubicBezTo>
                  <a:pt x="532" y="709"/>
                  <a:pt x="532" y="709"/>
                  <a:pt x="532" y="709"/>
                </a:cubicBezTo>
                <a:lnTo>
                  <a:pt x="532" y="88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66" name="Freeform 61"/>
          <p:cNvSpPr>
            <a:spLocks noChangeArrowheads="1"/>
          </p:cNvSpPr>
          <p:nvPr/>
        </p:nvSpPr>
        <p:spPr bwMode="auto">
          <a:xfrm>
            <a:off x="5269016" y="2192801"/>
            <a:ext cx="206581" cy="265221"/>
          </a:xfrm>
          <a:custGeom>
            <a:avLst/>
            <a:gdLst>
              <a:gd name="T0" fmla="*/ 620 w 621"/>
              <a:gd name="T1" fmla="*/ 221 h 799"/>
              <a:gd name="T2" fmla="*/ 620 w 621"/>
              <a:gd name="T3" fmla="*/ 221 h 799"/>
              <a:gd name="T4" fmla="*/ 620 w 621"/>
              <a:gd name="T5" fmla="*/ 753 h 799"/>
              <a:gd name="T6" fmla="*/ 576 w 621"/>
              <a:gd name="T7" fmla="*/ 798 h 799"/>
              <a:gd name="T8" fmla="*/ 222 w 621"/>
              <a:gd name="T9" fmla="*/ 798 h 799"/>
              <a:gd name="T10" fmla="*/ 177 w 621"/>
              <a:gd name="T11" fmla="*/ 753 h 799"/>
              <a:gd name="T12" fmla="*/ 177 w 621"/>
              <a:gd name="T13" fmla="*/ 620 h 799"/>
              <a:gd name="T14" fmla="*/ 45 w 621"/>
              <a:gd name="T15" fmla="*/ 620 h 799"/>
              <a:gd name="T16" fmla="*/ 0 w 621"/>
              <a:gd name="T17" fmla="*/ 576 h 799"/>
              <a:gd name="T18" fmla="*/ 0 w 621"/>
              <a:gd name="T19" fmla="*/ 44 h 799"/>
              <a:gd name="T20" fmla="*/ 45 w 621"/>
              <a:gd name="T21" fmla="*/ 0 h 799"/>
              <a:gd name="T22" fmla="*/ 399 w 621"/>
              <a:gd name="T23" fmla="*/ 0 h 799"/>
              <a:gd name="T24" fmla="*/ 443 w 621"/>
              <a:gd name="T25" fmla="*/ 44 h 799"/>
              <a:gd name="T26" fmla="*/ 443 w 621"/>
              <a:gd name="T27" fmla="*/ 177 h 799"/>
              <a:gd name="T28" fmla="*/ 576 w 621"/>
              <a:gd name="T29" fmla="*/ 177 h 799"/>
              <a:gd name="T30" fmla="*/ 620 w 621"/>
              <a:gd name="T31" fmla="*/ 221 h 799"/>
              <a:gd name="T32" fmla="*/ 177 w 621"/>
              <a:gd name="T33" fmla="*/ 532 h 799"/>
              <a:gd name="T34" fmla="*/ 177 w 621"/>
              <a:gd name="T35" fmla="*/ 532 h 799"/>
              <a:gd name="T36" fmla="*/ 177 w 621"/>
              <a:gd name="T37" fmla="*/ 221 h 799"/>
              <a:gd name="T38" fmla="*/ 222 w 621"/>
              <a:gd name="T39" fmla="*/ 177 h 799"/>
              <a:gd name="T40" fmla="*/ 355 w 621"/>
              <a:gd name="T41" fmla="*/ 177 h 799"/>
              <a:gd name="T42" fmla="*/ 355 w 621"/>
              <a:gd name="T43" fmla="*/ 89 h 799"/>
              <a:gd name="T44" fmla="*/ 89 w 621"/>
              <a:gd name="T45" fmla="*/ 89 h 799"/>
              <a:gd name="T46" fmla="*/ 89 w 621"/>
              <a:gd name="T47" fmla="*/ 532 h 799"/>
              <a:gd name="T48" fmla="*/ 177 w 621"/>
              <a:gd name="T49" fmla="*/ 532 h 799"/>
              <a:gd name="T50" fmla="*/ 532 w 621"/>
              <a:gd name="T51" fmla="*/ 266 h 799"/>
              <a:gd name="T52" fmla="*/ 532 w 621"/>
              <a:gd name="T53" fmla="*/ 266 h 799"/>
              <a:gd name="T54" fmla="*/ 266 w 621"/>
              <a:gd name="T55" fmla="*/ 266 h 799"/>
              <a:gd name="T56" fmla="*/ 266 w 621"/>
              <a:gd name="T57" fmla="*/ 709 h 799"/>
              <a:gd name="T58" fmla="*/ 532 w 621"/>
              <a:gd name="T59" fmla="*/ 709 h 799"/>
              <a:gd name="T60" fmla="*/ 532 w 621"/>
              <a:gd name="T61" fmla="*/ 266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21" h="799">
                <a:moveTo>
                  <a:pt x="620" y="221"/>
                </a:moveTo>
                <a:lnTo>
                  <a:pt x="620" y="221"/>
                </a:lnTo>
                <a:cubicBezTo>
                  <a:pt x="620" y="753"/>
                  <a:pt x="620" y="753"/>
                  <a:pt x="620" y="753"/>
                </a:cubicBezTo>
                <a:cubicBezTo>
                  <a:pt x="620" y="776"/>
                  <a:pt x="598" y="798"/>
                  <a:pt x="576" y="798"/>
                </a:cubicBezTo>
                <a:cubicBezTo>
                  <a:pt x="222" y="798"/>
                  <a:pt x="222" y="798"/>
                  <a:pt x="222" y="798"/>
                </a:cubicBezTo>
                <a:cubicBezTo>
                  <a:pt x="177" y="798"/>
                  <a:pt x="177" y="776"/>
                  <a:pt x="177" y="753"/>
                </a:cubicBezTo>
                <a:cubicBezTo>
                  <a:pt x="177" y="620"/>
                  <a:pt x="177" y="620"/>
                  <a:pt x="177" y="620"/>
                </a:cubicBezTo>
                <a:cubicBezTo>
                  <a:pt x="45" y="620"/>
                  <a:pt x="45" y="620"/>
                  <a:pt x="45" y="620"/>
                </a:cubicBezTo>
                <a:cubicBezTo>
                  <a:pt x="0" y="620"/>
                  <a:pt x="0" y="598"/>
                  <a:pt x="0" y="57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2"/>
                  <a:pt x="0" y="0"/>
                  <a:pt x="45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21" y="0"/>
                  <a:pt x="443" y="22"/>
                  <a:pt x="443" y="4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576" y="177"/>
                  <a:pt x="576" y="177"/>
                  <a:pt x="576" y="177"/>
                </a:cubicBezTo>
                <a:cubicBezTo>
                  <a:pt x="598" y="177"/>
                  <a:pt x="620" y="199"/>
                  <a:pt x="620" y="221"/>
                </a:cubicBezTo>
                <a:close/>
                <a:moveTo>
                  <a:pt x="177" y="532"/>
                </a:moveTo>
                <a:lnTo>
                  <a:pt x="177" y="532"/>
                </a:lnTo>
                <a:cubicBezTo>
                  <a:pt x="177" y="221"/>
                  <a:pt x="177" y="221"/>
                  <a:pt x="177" y="221"/>
                </a:cubicBezTo>
                <a:cubicBezTo>
                  <a:pt x="177" y="199"/>
                  <a:pt x="177" y="177"/>
                  <a:pt x="222" y="177"/>
                </a:cubicBezTo>
                <a:cubicBezTo>
                  <a:pt x="355" y="177"/>
                  <a:pt x="355" y="177"/>
                  <a:pt x="355" y="177"/>
                </a:cubicBezTo>
                <a:cubicBezTo>
                  <a:pt x="355" y="89"/>
                  <a:pt x="355" y="89"/>
                  <a:pt x="355" y="89"/>
                </a:cubicBezTo>
                <a:cubicBezTo>
                  <a:pt x="89" y="89"/>
                  <a:pt x="89" y="89"/>
                  <a:pt x="89" y="89"/>
                </a:cubicBezTo>
                <a:cubicBezTo>
                  <a:pt x="89" y="532"/>
                  <a:pt x="89" y="532"/>
                  <a:pt x="89" y="532"/>
                </a:cubicBezTo>
                <a:lnTo>
                  <a:pt x="177" y="532"/>
                </a:lnTo>
                <a:close/>
                <a:moveTo>
                  <a:pt x="532" y="266"/>
                </a:moveTo>
                <a:lnTo>
                  <a:pt x="532" y="266"/>
                </a:lnTo>
                <a:cubicBezTo>
                  <a:pt x="266" y="266"/>
                  <a:pt x="266" y="266"/>
                  <a:pt x="266" y="266"/>
                </a:cubicBezTo>
                <a:cubicBezTo>
                  <a:pt x="266" y="709"/>
                  <a:pt x="266" y="709"/>
                  <a:pt x="266" y="709"/>
                </a:cubicBezTo>
                <a:cubicBezTo>
                  <a:pt x="532" y="709"/>
                  <a:pt x="532" y="709"/>
                  <a:pt x="532" y="709"/>
                </a:cubicBezTo>
                <a:lnTo>
                  <a:pt x="532" y="266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67" name="Freeform 62"/>
          <p:cNvSpPr>
            <a:spLocks noChangeArrowheads="1"/>
          </p:cNvSpPr>
          <p:nvPr/>
        </p:nvSpPr>
        <p:spPr bwMode="auto">
          <a:xfrm>
            <a:off x="5592650" y="2204708"/>
            <a:ext cx="294487" cy="206608"/>
          </a:xfrm>
          <a:custGeom>
            <a:avLst/>
            <a:gdLst>
              <a:gd name="T0" fmla="*/ 88 w 887"/>
              <a:gd name="T1" fmla="*/ 0 h 621"/>
              <a:gd name="T2" fmla="*/ 88 w 887"/>
              <a:gd name="T3" fmla="*/ 0 h 621"/>
              <a:gd name="T4" fmla="*/ 797 w 887"/>
              <a:gd name="T5" fmla="*/ 0 h 621"/>
              <a:gd name="T6" fmla="*/ 886 w 887"/>
              <a:gd name="T7" fmla="*/ 88 h 621"/>
              <a:gd name="T8" fmla="*/ 886 w 887"/>
              <a:gd name="T9" fmla="*/ 531 h 621"/>
              <a:gd name="T10" fmla="*/ 797 w 887"/>
              <a:gd name="T11" fmla="*/ 620 h 621"/>
              <a:gd name="T12" fmla="*/ 88 w 887"/>
              <a:gd name="T13" fmla="*/ 620 h 621"/>
              <a:gd name="T14" fmla="*/ 0 w 887"/>
              <a:gd name="T15" fmla="*/ 531 h 621"/>
              <a:gd name="T16" fmla="*/ 0 w 887"/>
              <a:gd name="T17" fmla="*/ 88 h 621"/>
              <a:gd name="T18" fmla="*/ 88 w 887"/>
              <a:gd name="T19" fmla="*/ 0 h 621"/>
              <a:gd name="T20" fmla="*/ 88 w 887"/>
              <a:gd name="T21" fmla="*/ 88 h 621"/>
              <a:gd name="T22" fmla="*/ 88 w 887"/>
              <a:gd name="T23" fmla="*/ 88 h 621"/>
              <a:gd name="T24" fmla="*/ 88 w 887"/>
              <a:gd name="T25" fmla="*/ 531 h 621"/>
              <a:gd name="T26" fmla="*/ 797 w 887"/>
              <a:gd name="T27" fmla="*/ 531 h 621"/>
              <a:gd name="T28" fmla="*/ 797 w 887"/>
              <a:gd name="T29" fmla="*/ 88 h 621"/>
              <a:gd name="T30" fmla="*/ 88 w 887"/>
              <a:gd name="T31" fmla="*/ 88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87" h="621">
                <a:moveTo>
                  <a:pt x="88" y="0"/>
                </a:moveTo>
                <a:lnTo>
                  <a:pt x="88" y="0"/>
                </a:lnTo>
                <a:cubicBezTo>
                  <a:pt x="797" y="0"/>
                  <a:pt x="797" y="0"/>
                  <a:pt x="797" y="0"/>
                </a:cubicBezTo>
                <a:cubicBezTo>
                  <a:pt x="842" y="0"/>
                  <a:pt x="886" y="22"/>
                  <a:pt x="886" y="88"/>
                </a:cubicBezTo>
                <a:cubicBezTo>
                  <a:pt x="886" y="531"/>
                  <a:pt x="886" y="531"/>
                  <a:pt x="886" y="531"/>
                </a:cubicBezTo>
                <a:cubicBezTo>
                  <a:pt x="886" y="575"/>
                  <a:pt x="842" y="620"/>
                  <a:pt x="797" y="620"/>
                </a:cubicBezTo>
                <a:cubicBezTo>
                  <a:pt x="88" y="620"/>
                  <a:pt x="88" y="620"/>
                  <a:pt x="88" y="620"/>
                </a:cubicBezTo>
                <a:cubicBezTo>
                  <a:pt x="22" y="620"/>
                  <a:pt x="0" y="575"/>
                  <a:pt x="0" y="531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2"/>
                  <a:pt x="22" y="0"/>
                  <a:pt x="88" y="0"/>
                </a:cubicBezTo>
                <a:close/>
                <a:moveTo>
                  <a:pt x="88" y="88"/>
                </a:moveTo>
                <a:lnTo>
                  <a:pt x="88" y="88"/>
                </a:lnTo>
                <a:cubicBezTo>
                  <a:pt x="88" y="531"/>
                  <a:pt x="88" y="531"/>
                  <a:pt x="88" y="531"/>
                </a:cubicBezTo>
                <a:cubicBezTo>
                  <a:pt x="797" y="531"/>
                  <a:pt x="797" y="531"/>
                  <a:pt x="797" y="531"/>
                </a:cubicBezTo>
                <a:cubicBezTo>
                  <a:pt x="797" y="88"/>
                  <a:pt x="797" y="88"/>
                  <a:pt x="797" y="88"/>
                </a:cubicBezTo>
                <a:lnTo>
                  <a:pt x="88" y="88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68" name="Freeform 63"/>
          <p:cNvSpPr>
            <a:spLocks noChangeArrowheads="1"/>
          </p:cNvSpPr>
          <p:nvPr/>
        </p:nvSpPr>
        <p:spPr bwMode="auto">
          <a:xfrm>
            <a:off x="6004189" y="2186848"/>
            <a:ext cx="301813" cy="287199"/>
          </a:xfrm>
          <a:custGeom>
            <a:avLst/>
            <a:gdLst>
              <a:gd name="T0" fmla="*/ 687 w 910"/>
              <a:gd name="T1" fmla="*/ 289 h 866"/>
              <a:gd name="T2" fmla="*/ 687 w 910"/>
              <a:gd name="T3" fmla="*/ 289 h 866"/>
              <a:gd name="T4" fmla="*/ 577 w 910"/>
              <a:gd name="T5" fmla="*/ 156 h 866"/>
              <a:gd name="T6" fmla="*/ 377 w 910"/>
              <a:gd name="T7" fmla="*/ 289 h 866"/>
              <a:gd name="T8" fmla="*/ 222 w 910"/>
              <a:gd name="T9" fmla="*/ 289 h 866"/>
              <a:gd name="T10" fmla="*/ 111 w 910"/>
              <a:gd name="T11" fmla="*/ 400 h 866"/>
              <a:gd name="T12" fmla="*/ 111 w 910"/>
              <a:gd name="T13" fmla="*/ 555 h 866"/>
              <a:gd name="T14" fmla="*/ 22 w 910"/>
              <a:gd name="T15" fmla="*/ 289 h 866"/>
              <a:gd name="T16" fmla="*/ 45 w 910"/>
              <a:gd name="T17" fmla="*/ 244 h 866"/>
              <a:gd name="T18" fmla="*/ 643 w 910"/>
              <a:gd name="T19" fmla="*/ 23 h 866"/>
              <a:gd name="T20" fmla="*/ 687 w 910"/>
              <a:gd name="T21" fmla="*/ 45 h 866"/>
              <a:gd name="T22" fmla="*/ 776 w 910"/>
              <a:gd name="T23" fmla="*/ 289 h 866"/>
              <a:gd name="T24" fmla="*/ 687 w 910"/>
              <a:gd name="T25" fmla="*/ 289 h 866"/>
              <a:gd name="T26" fmla="*/ 909 w 910"/>
              <a:gd name="T27" fmla="*/ 400 h 866"/>
              <a:gd name="T28" fmla="*/ 909 w 910"/>
              <a:gd name="T29" fmla="*/ 400 h 866"/>
              <a:gd name="T30" fmla="*/ 909 w 910"/>
              <a:gd name="T31" fmla="*/ 821 h 866"/>
              <a:gd name="T32" fmla="*/ 865 w 910"/>
              <a:gd name="T33" fmla="*/ 865 h 866"/>
              <a:gd name="T34" fmla="*/ 222 w 910"/>
              <a:gd name="T35" fmla="*/ 865 h 866"/>
              <a:gd name="T36" fmla="*/ 200 w 910"/>
              <a:gd name="T37" fmla="*/ 821 h 866"/>
              <a:gd name="T38" fmla="*/ 200 w 910"/>
              <a:gd name="T39" fmla="*/ 400 h 866"/>
              <a:gd name="T40" fmla="*/ 222 w 910"/>
              <a:gd name="T41" fmla="*/ 378 h 866"/>
              <a:gd name="T42" fmla="*/ 865 w 910"/>
              <a:gd name="T43" fmla="*/ 378 h 866"/>
              <a:gd name="T44" fmla="*/ 909 w 910"/>
              <a:gd name="T45" fmla="*/ 400 h 866"/>
              <a:gd name="T46" fmla="*/ 820 w 910"/>
              <a:gd name="T47" fmla="*/ 621 h 866"/>
              <a:gd name="T48" fmla="*/ 820 w 910"/>
              <a:gd name="T49" fmla="*/ 621 h 866"/>
              <a:gd name="T50" fmla="*/ 754 w 910"/>
              <a:gd name="T51" fmla="*/ 488 h 866"/>
              <a:gd name="T52" fmla="*/ 599 w 910"/>
              <a:gd name="T53" fmla="*/ 532 h 866"/>
              <a:gd name="T54" fmla="*/ 488 w 910"/>
              <a:gd name="T55" fmla="*/ 643 h 866"/>
              <a:gd name="T56" fmla="*/ 377 w 910"/>
              <a:gd name="T57" fmla="*/ 510 h 866"/>
              <a:gd name="T58" fmla="*/ 288 w 910"/>
              <a:gd name="T59" fmla="*/ 687 h 866"/>
              <a:gd name="T60" fmla="*/ 288 w 910"/>
              <a:gd name="T61" fmla="*/ 776 h 866"/>
              <a:gd name="T62" fmla="*/ 820 w 910"/>
              <a:gd name="T63" fmla="*/ 776 h 866"/>
              <a:gd name="T64" fmla="*/ 820 w 910"/>
              <a:gd name="T65" fmla="*/ 621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10" h="866">
                <a:moveTo>
                  <a:pt x="687" y="289"/>
                </a:moveTo>
                <a:lnTo>
                  <a:pt x="687" y="289"/>
                </a:lnTo>
                <a:cubicBezTo>
                  <a:pt x="577" y="156"/>
                  <a:pt x="577" y="156"/>
                  <a:pt x="577" y="156"/>
                </a:cubicBezTo>
                <a:cubicBezTo>
                  <a:pt x="377" y="289"/>
                  <a:pt x="377" y="289"/>
                  <a:pt x="377" y="289"/>
                </a:cubicBezTo>
                <a:cubicBezTo>
                  <a:pt x="222" y="289"/>
                  <a:pt x="222" y="289"/>
                  <a:pt x="222" y="289"/>
                </a:cubicBezTo>
                <a:cubicBezTo>
                  <a:pt x="156" y="289"/>
                  <a:pt x="111" y="333"/>
                  <a:pt x="111" y="400"/>
                </a:cubicBezTo>
                <a:cubicBezTo>
                  <a:pt x="111" y="555"/>
                  <a:pt x="111" y="555"/>
                  <a:pt x="111" y="555"/>
                </a:cubicBezTo>
                <a:cubicBezTo>
                  <a:pt x="22" y="289"/>
                  <a:pt x="22" y="289"/>
                  <a:pt x="22" y="289"/>
                </a:cubicBezTo>
                <a:cubicBezTo>
                  <a:pt x="0" y="266"/>
                  <a:pt x="22" y="244"/>
                  <a:pt x="45" y="244"/>
                </a:cubicBezTo>
                <a:cubicBezTo>
                  <a:pt x="643" y="23"/>
                  <a:pt x="643" y="23"/>
                  <a:pt x="643" y="23"/>
                </a:cubicBezTo>
                <a:cubicBezTo>
                  <a:pt x="665" y="0"/>
                  <a:pt x="665" y="23"/>
                  <a:pt x="687" y="45"/>
                </a:cubicBezTo>
                <a:cubicBezTo>
                  <a:pt x="776" y="289"/>
                  <a:pt x="776" y="289"/>
                  <a:pt x="776" y="289"/>
                </a:cubicBezTo>
                <a:lnTo>
                  <a:pt x="687" y="289"/>
                </a:lnTo>
                <a:close/>
                <a:moveTo>
                  <a:pt x="909" y="400"/>
                </a:moveTo>
                <a:lnTo>
                  <a:pt x="909" y="400"/>
                </a:lnTo>
                <a:cubicBezTo>
                  <a:pt x="909" y="821"/>
                  <a:pt x="909" y="821"/>
                  <a:pt x="909" y="821"/>
                </a:cubicBezTo>
                <a:cubicBezTo>
                  <a:pt x="909" y="843"/>
                  <a:pt x="887" y="865"/>
                  <a:pt x="865" y="865"/>
                </a:cubicBezTo>
                <a:cubicBezTo>
                  <a:pt x="222" y="865"/>
                  <a:pt x="222" y="865"/>
                  <a:pt x="222" y="865"/>
                </a:cubicBezTo>
                <a:cubicBezTo>
                  <a:pt x="200" y="865"/>
                  <a:pt x="200" y="843"/>
                  <a:pt x="200" y="821"/>
                </a:cubicBezTo>
                <a:cubicBezTo>
                  <a:pt x="200" y="400"/>
                  <a:pt x="200" y="400"/>
                  <a:pt x="200" y="400"/>
                </a:cubicBezTo>
                <a:cubicBezTo>
                  <a:pt x="200" y="378"/>
                  <a:pt x="200" y="378"/>
                  <a:pt x="222" y="378"/>
                </a:cubicBezTo>
                <a:cubicBezTo>
                  <a:pt x="865" y="378"/>
                  <a:pt x="865" y="378"/>
                  <a:pt x="865" y="378"/>
                </a:cubicBezTo>
                <a:cubicBezTo>
                  <a:pt x="887" y="378"/>
                  <a:pt x="909" y="378"/>
                  <a:pt x="909" y="400"/>
                </a:cubicBezTo>
                <a:close/>
                <a:moveTo>
                  <a:pt x="820" y="621"/>
                </a:moveTo>
                <a:lnTo>
                  <a:pt x="820" y="621"/>
                </a:lnTo>
                <a:cubicBezTo>
                  <a:pt x="754" y="488"/>
                  <a:pt x="754" y="488"/>
                  <a:pt x="754" y="488"/>
                </a:cubicBezTo>
                <a:cubicBezTo>
                  <a:pt x="599" y="532"/>
                  <a:pt x="599" y="532"/>
                  <a:pt x="599" y="532"/>
                </a:cubicBezTo>
                <a:cubicBezTo>
                  <a:pt x="488" y="643"/>
                  <a:pt x="488" y="643"/>
                  <a:pt x="488" y="643"/>
                </a:cubicBezTo>
                <a:cubicBezTo>
                  <a:pt x="377" y="510"/>
                  <a:pt x="377" y="510"/>
                  <a:pt x="377" y="510"/>
                </a:cubicBezTo>
                <a:cubicBezTo>
                  <a:pt x="288" y="687"/>
                  <a:pt x="288" y="687"/>
                  <a:pt x="288" y="687"/>
                </a:cubicBezTo>
                <a:cubicBezTo>
                  <a:pt x="288" y="776"/>
                  <a:pt x="288" y="776"/>
                  <a:pt x="288" y="776"/>
                </a:cubicBezTo>
                <a:cubicBezTo>
                  <a:pt x="820" y="776"/>
                  <a:pt x="820" y="776"/>
                  <a:pt x="820" y="776"/>
                </a:cubicBezTo>
                <a:lnTo>
                  <a:pt x="820" y="621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69" name="Freeform 64"/>
          <p:cNvSpPr>
            <a:spLocks noChangeArrowheads="1"/>
          </p:cNvSpPr>
          <p:nvPr/>
        </p:nvSpPr>
        <p:spPr bwMode="auto">
          <a:xfrm>
            <a:off x="6423054" y="2204708"/>
            <a:ext cx="287162" cy="206608"/>
          </a:xfrm>
          <a:custGeom>
            <a:avLst/>
            <a:gdLst>
              <a:gd name="T0" fmla="*/ 775 w 865"/>
              <a:gd name="T1" fmla="*/ 88 h 621"/>
              <a:gd name="T2" fmla="*/ 775 w 865"/>
              <a:gd name="T3" fmla="*/ 88 h 621"/>
              <a:gd name="T4" fmla="*/ 775 w 865"/>
              <a:gd name="T5" fmla="*/ 177 h 621"/>
              <a:gd name="T6" fmla="*/ 864 w 865"/>
              <a:gd name="T7" fmla="*/ 177 h 621"/>
              <a:gd name="T8" fmla="*/ 864 w 865"/>
              <a:gd name="T9" fmla="*/ 266 h 621"/>
              <a:gd name="T10" fmla="*/ 775 w 865"/>
              <a:gd name="T11" fmla="*/ 266 h 621"/>
              <a:gd name="T12" fmla="*/ 775 w 865"/>
              <a:gd name="T13" fmla="*/ 354 h 621"/>
              <a:gd name="T14" fmla="*/ 864 w 865"/>
              <a:gd name="T15" fmla="*/ 354 h 621"/>
              <a:gd name="T16" fmla="*/ 864 w 865"/>
              <a:gd name="T17" fmla="*/ 443 h 621"/>
              <a:gd name="T18" fmla="*/ 775 w 865"/>
              <a:gd name="T19" fmla="*/ 443 h 621"/>
              <a:gd name="T20" fmla="*/ 775 w 865"/>
              <a:gd name="T21" fmla="*/ 531 h 621"/>
              <a:gd name="T22" fmla="*/ 864 w 865"/>
              <a:gd name="T23" fmla="*/ 531 h 621"/>
              <a:gd name="T24" fmla="*/ 864 w 865"/>
              <a:gd name="T25" fmla="*/ 575 h 621"/>
              <a:gd name="T26" fmla="*/ 820 w 865"/>
              <a:gd name="T27" fmla="*/ 620 h 621"/>
              <a:gd name="T28" fmla="*/ 22 w 865"/>
              <a:gd name="T29" fmla="*/ 620 h 621"/>
              <a:gd name="T30" fmla="*/ 0 w 865"/>
              <a:gd name="T31" fmla="*/ 575 h 621"/>
              <a:gd name="T32" fmla="*/ 0 w 865"/>
              <a:gd name="T33" fmla="*/ 531 h 621"/>
              <a:gd name="T34" fmla="*/ 88 w 865"/>
              <a:gd name="T35" fmla="*/ 531 h 621"/>
              <a:gd name="T36" fmla="*/ 88 w 865"/>
              <a:gd name="T37" fmla="*/ 443 h 621"/>
              <a:gd name="T38" fmla="*/ 0 w 865"/>
              <a:gd name="T39" fmla="*/ 443 h 621"/>
              <a:gd name="T40" fmla="*/ 0 w 865"/>
              <a:gd name="T41" fmla="*/ 354 h 621"/>
              <a:gd name="T42" fmla="*/ 88 w 865"/>
              <a:gd name="T43" fmla="*/ 354 h 621"/>
              <a:gd name="T44" fmla="*/ 88 w 865"/>
              <a:gd name="T45" fmla="*/ 266 h 621"/>
              <a:gd name="T46" fmla="*/ 0 w 865"/>
              <a:gd name="T47" fmla="*/ 266 h 621"/>
              <a:gd name="T48" fmla="*/ 0 w 865"/>
              <a:gd name="T49" fmla="*/ 177 h 621"/>
              <a:gd name="T50" fmla="*/ 88 w 865"/>
              <a:gd name="T51" fmla="*/ 177 h 621"/>
              <a:gd name="T52" fmla="*/ 88 w 865"/>
              <a:gd name="T53" fmla="*/ 88 h 621"/>
              <a:gd name="T54" fmla="*/ 0 w 865"/>
              <a:gd name="T55" fmla="*/ 88 h 621"/>
              <a:gd name="T56" fmla="*/ 0 w 865"/>
              <a:gd name="T57" fmla="*/ 22 h 621"/>
              <a:gd name="T58" fmla="*/ 22 w 865"/>
              <a:gd name="T59" fmla="*/ 0 h 621"/>
              <a:gd name="T60" fmla="*/ 820 w 865"/>
              <a:gd name="T61" fmla="*/ 0 h 621"/>
              <a:gd name="T62" fmla="*/ 864 w 865"/>
              <a:gd name="T63" fmla="*/ 22 h 621"/>
              <a:gd name="T64" fmla="*/ 864 w 865"/>
              <a:gd name="T65" fmla="*/ 88 h 621"/>
              <a:gd name="T66" fmla="*/ 775 w 865"/>
              <a:gd name="T67" fmla="*/ 88 h 621"/>
              <a:gd name="T68" fmla="*/ 554 w 865"/>
              <a:gd name="T69" fmla="*/ 310 h 621"/>
              <a:gd name="T70" fmla="*/ 554 w 865"/>
              <a:gd name="T71" fmla="*/ 310 h 621"/>
              <a:gd name="T72" fmla="*/ 332 w 865"/>
              <a:gd name="T73" fmla="*/ 177 h 621"/>
              <a:gd name="T74" fmla="*/ 332 w 865"/>
              <a:gd name="T75" fmla="*/ 443 h 621"/>
              <a:gd name="T76" fmla="*/ 554 w 865"/>
              <a:gd name="T77" fmla="*/ 31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65" h="621">
                <a:moveTo>
                  <a:pt x="775" y="88"/>
                </a:moveTo>
                <a:lnTo>
                  <a:pt x="775" y="88"/>
                </a:lnTo>
                <a:cubicBezTo>
                  <a:pt x="775" y="177"/>
                  <a:pt x="775" y="177"/>
                  <a:pt x="775" y="177"/>
                </a:cubicBezTo>
                <a:cubicBezTo>
                  <a:pt x="864" y="177"/>
                  <a:pt x="864" y="177"/>
                  <a:pt x="864" y="177"/>
                </a:cubicBezTo>
                <a:cubicBezTo>
                  <a:pt x="864" y="266"/>
                  <a:pt x="864" y="266"/>
                  <a:pt x="864" y="266"/>
                </a:cubicBezTo>
                <a:cubicBezTo>
                  <a:pt x="775" y="266"/>
                  <a:pt x="775" y="266"/>
                  <a:pt x="775" y="266"/>
                </a:cubicBezTo>
                <a:cubicBezTo>
                  <a:pt x="775" y="354"/>
                  <a:pt x="775" y="354"/>
                  <a:pt x="775" y="354"/>
                </a:cubicBezTo>
                <a:cubicBezTo>
                  <a:pt x="864" y="354"/>
                  <a:pt x="864" y="354"/>
                  <a:pt x="864" y="354"/>
                </a:cubicBezTo>
                <a:cubicBezTo>
                  <a:pt x="864" y="443"/>
                  <a:pt x="864" y="443"/>
                  <a:pt x="864" y="443"/>
                </a:cubicBezTo>
                <a:cubicBezTo>
                  <a:pt x="775" y="443"/>
                  <a:pt x="775" y="443"/>
                  <a:pt x="775" y="443"/>
                </a:cubicBezTo>
                <a:cubicBezTo>
                  <a:pt x="775" y="531"/>
                  <a:pt x="775" y="531"/>
                  <a:pt x="775" y="531"/>
                </a:cubicBezTo>
                <a:cubicBezTo>
                  <a:pt x="864" y="531"/>
                  <a:pt x="864" y="531"/>
                  <a:pt x="864" y="531"/>
                </a:cubicBezTo>
                <a:cubicBezTo>
                  <a:pt x="864" y="575"/>
                  <a:pt x="864" y="575"/>
                  <a:pt x="864" y="575"/>
                </a:cubicBezTo>
                <a:cubicBezTo>
                  <a:pt x="864" y="598"/>
                  <a:pt x="842" y="620"/>
                  <a:pt x="820" y="620"/>
                </a:cubicBezTo>
                <a:cubicBezTo>
                  <a:pt x="22" y="620"/>
                  <a:pt x="22" y="620"/>
                  <a:pt x="22" y="620"/>
                </a:cubicBezTo>
                <a:cubicBezTo>
                  <a:pt x="0" y="620"/>
                  <a:pt x="0" y="598"/>
                  <a:pt x="0" y="575"/>
                </a:cubicBezTo>
                <a:cubicBezTo>
                  <a:pt x="0" y="531"/>
                  <a:pt x="0" y="531"/>
                  <a:pt x="0" y="531"/>
                </a:cubicBezTo>
                <a:cubicBezTo>
                  <a:pt x="88" y="531"/>
                  <a:pt x="88" y="531"/>
                  <a:pt x="88" y="531"/>
                </a:cubicBezTo>
                <a:cubicBezTo>
                  <a:pt x="88" y="443"/>
                  <a:pt x="88" y="443"/>
                  <a:pt x="88" y="443"/>
                </a:cubicBezTo>
                <a:cubicBezTo>
                  <a:pt x="0" y="443"/>
                  <a:pt x="0" y="443"/>
                  <a:pt x="0" y="443"/>
                </a:cubicBezTo>
                <a:cubicBezTo>
                  <a:pt x="0" y="354"/>
                  <a:pt x="0" y="354"/>
                  <a:pt x="0" y="354"/>
                </a:cubicBezTo>
                <a:cubicBezTo>
                  <a:pt x="88" y="354"/>
                  <a:pt x="88" y="354"/>
                  <a:pt x="88" y="354"/>
                </a:cubicBezTo>
                <a:cubicBezTo>
                  <a:pt x="88" y="266"/>
                  <a:pt x="88" y="266"/>
                  <a:pt x="88" y="266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177"/>
                  <a:pt x="0" y="177"/>
                  <a:pt x="0" y="177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88"/>
                  <a:pt x="88" y="88"/>
                  <a:pt x="88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0"/>
                  <a:pt x="0" y="0"/>
                  <a:pt x="22" y="0"/>
                </a:cubicBezTo>
                <a:cubicBezTo>
                  <a:pt x="820" y="0"/>
                  <a:pt x="820" y="0"/>
                  <a:pt x="820" y="0"/>
                </a:cubicBezTo>
                <a:cubicBezTo>
                  <a:pt x="842" y="0"/>
                  <a:pt x="864" y="0"/>
                  <a:pt x="864" y="22"/>
                </a:cubicBezTo>
                <a:cubicBezTo>
                  <a:pt x="864" y="88"/>
                  <a:pt x="864" y="88"/>
                  <a:pt x="864" y="88"/>
                </a:cubicBezTo>
                <a:lnTo>
                  <a:pt x="775" y="88"/>
                </a:lnTo>
                <a:close/>
                <a:moveTo>
                  <a:pt x="554" y="310"/>
                </a:moveTo>
                <a:lnTo>
                  <a:pt x="554" y="310"/>
                </a:lnTo>
                <a:cubicBezTo>
                  <a:pt x="332" y="177"/>
                  <a:pt x="332" y="177"/>
                  <a:pt x="332" y="177"/>
                </a:cubicBezTo>
                <a:cubicBezTo>
                  <a:pt x="332" y="443"/>
                  <a:pt x="332" y="443"/>
                  <a:pt x="332" y="443"/>
                </a:cubicBezTo>
                <a:lnTo>
                  <a:pt x="554" y="31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0" name="Freeform 65"/>
          <p:cNvSpPr>
            <a:spLocks noChangeArrowheads="1"/>
          </p:cNvSpPr>
          <p:nvPr/>
        </p:nvSpPr>
        <p:spPr bwMode="auto">
          <a:xfrm>
            <a:off x="6827268" y="2192801"/>
            <a:ext cx="206581" cy="265221"/>
          </a:xfrm>
          <a:custGeom>
            <a:avLst/>
            <a:gdLst>
              <a:gd name="T0" fmla="*/ 620 w 621"/>
              <a:gd name="T1" fmla="*/ 89 h 799"/>
              <a:gd name="T2" fmla="*/ 620 w 621"/>
              <a:gd name="T3" fmla="*/ 89 h 799"/>
              <a:gd name="T4" fmla="*/ 620 w 621"/>
              <a:gd name="T5" fmla="*/ 709 h 799"/>
              <a:gd name="T6" fmla="*/ 532 w 621"/>
              <a:gd name="T7" fmla="*/ 798 h 799"/>
              <a:gd name="T8" fmla="*/ 88 w 621"/>
              <a:gd name="T9" fmla="*/ 798 h 799"/>
              <a:gd name="T10" fmla="*/ 0 w 621"/>
              <a:gd name="T11" fmla="*/ 709 h 799"/>
              <a:gd name="T12" fmla="*/ 0 w 621"/>
              <a:gd name="T13" fmla="*/ 89 h 799"/>
              <a:gd name="T14" fmla="*/ 88 w 621"/>
              <a:gd name="T15" fmla="*/ 0 h 799"/>
              <a:gd name="T16" fmla="*/ 532 w 621"/>
              <a:gd name="T17" fmla="*/ 0 h 799"/>
              <a:gd name="T18" fmla="*/ 620 w 621"/>
              <a:gd name="T19" fmla="*/ 89 h 799"/>
              <a:gd name="T20" fmla="*/ 354 w 621"/>
              <a:gd name="T21" fmla="*/ 155 h 799"/>
              <a:gd name="T22" fmla="*/ 354 w 621"/>
              <a:gd name="T23" fmla="*/ 155 h 799"/>
              <a:gd name="T24" fmla="*/ 310 w 621"/>
              <a:gd name="T25" fmla="*/ 155 h 799"/>
              <a:gd name="T26" fmla="*/ 310 w 621"/>
              <a:gd name="T27" fmla="*/ 487 h 799"/>
              <a:gd name="T28" fmla="*/ 222 w 621"/>
              <a:gd name="T29" fmla="*/ 487 h 799"/>
              <a:gd name="T30" fmla="*/ 155 w 621"/>
              <a:gd name="T31" fmla="*/ 576 h 799"/>
              <a:gd name="T32" fmla="*/ 288 w 621"/>
              <a:gd name="T33" fmla="*/ 620 h 799"/>
              <a:gd name="T34" fmla="*/ 354 w 621"/>
              <a:gd name="T35" fmla="*/ 532 h 799"/>
              <a:gd name="T36" fmla="*/ 354 w 621"/>
              <a:gd name="T37" fmla="*/ 310 h 799"/>
              <a:gd name="T38" fmla="*/ 421 w 621"/>
              <a:gd name="T39" fmla="*/ 421 h 799"/>
              <a:gd name="T40" fmla="*/ 421 w 621"/>
              <a:gd name="T41" fmla="*/ 421 h 799"/>
              <a:gd name="T42" fmla="*/ 354 w 621"/>
              <a:gd name="T43" fmla="*/ 155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21" h="799">
                <a:moveTo>
                  <a:pt x="620" y="89"/>
                </a:moveTo>
                <a:lnTo>
                  <a:pt x="620" y="89"/>
                </a:lnTo>
                <a:cubicBezTo>
                  <a:pt x="620" y="709"/>
                  <a:pt x="620" y="709"/>
                  <a:pt x="620" y="709"/>
                </a:cubicBezTo>
                <a:cubicBezTo>
                  <a:pt x="620" y="753"/>
                  <a:pt x="576" y="798"/>
                  <a:pt x="532" y="798"/>
                </a:cubicBezTo>
                <a:cubicBezTo>
                  <a:pt x="88" y="798"/>
                  <a:pt x="88" y="798"/>
                  <a:pt x="88" y="798"/>
                </a:cubicBezTo>
                <a:cubicBezTo>
                  <a:pt x="44" y="798"/>
                  <a:pt x="0" y="753"/>
                  <a:pt x="0" y="70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22"/>
                  <a:pt x="44" y="0"/>
                  <a:pt x="88" y="0"/>
                </a:cubicBezTo>
                <a:cubicBezTo>
                  <a:pt x="532" y="0"/>
                  <a:pt x="532" y="0"/>
                  <a:pt x="532" y="0"/>
                </a:cubicBezTo>
                <a:cubicBezTo>
                  <a:pt x="576" y="0"/>
                  <a:pt x="620" y="22"/>
                  <a:pt x="620" y="89"/>
                </a:cubicBezTo>
                <a:close/>
                <a:moveTo>
                  <a:pt x="354" y="155"/>
                </a:moveTo>
                <a:lnTo>
                  <a:pt x="354" y="155"/>
                </a:lnTo>
                <a:cubicBezTo>
                  <a:pt x="310" y="155"/>
                  <a:pt x="310" y="155"/>
                  <a:pt x="310" y="155"/>
                </a:cubicBezTo>
                <a:cubicBezTo>
                  <a:pt x="310" y="487"/>
                  <a:pt x="310" y="487"/>
                  <a:pt x="310" y="487"/>
                </a:cubicBezTo>
                <a:cubicBezTo>
                  <a:pt x="288" y="465"/>
                  <a:pt x="244" y="465"/>
                  <a:pt x="222" y="487"/>
                </a:cubicBezTo>
                <a:cubicBezTo>
                  <a:pt x="177" y="510"/>
                  <a:pt x="133" y="554"/>
                  <a:pt x="155" y="576"/>
                </a:cubicBezTo>
                <a:cubicBezTo>
                  <a:pt x="177" y="620"/>
                  <a:pt x="222" y="642"/>
                  <a:pt x="288" y="620"/>
                </a:cubicBezTo>
                <a:cubicBezTo>
                  <a:pt x="332" y="598"/>
                  <a:pt x="354" y="576"/>
                  <a:pt x="354" y="532"/>
                </a:cubicBezTo>
                <a:cubicBezTo>
                  <a:pt x="354" y="310"/>
                  <a:pt x="354" y="310"/>
                  <a:pt x="354" y="310"/>
                </a:cubicBezTo>
                <a:cubicBezTo>
                  <a:pt x="421" y="310"/>
                  <a:pt x="421" y="399"/>
                  <a:pt x="421" y="421"/>
                </a:cubicBezTo>
                <a:lnTo>
                  <a:pt x="421" y="421"/>
                </a:lnTo>
                <a:cubicBezTo>
                  <a:pt x="510" y="288"/>
                  <a:pt x="354" y="221"/>
                  <a:pt x="354" y="155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1" name="Freeform 66"/>
          <p:cNvSpPr>
            <a:spLocks noChangeArrowheads="1"/>
          </p:cNvSpPr>
          <p:nvPr/>
        </p:nvSpPr>
        <p:spPr bwMode="auto">
          <a:xfrm>
            <a:off x="7150902" y="2198754"/>
            <a:ext cx="294488" cy="235914"/>
          </a:xfrm>
          <a:custGeom>
            <a:avLst/>
            <a:gdLst>
              <a:gd name="T0" fmla="*/ 886 w 887"/>
              <a:gd name="T1" fmla="*/ 266 h 710"/>
              <a:gd name="T2" fmla="*/ 886 w 887"/>
              <a:gd name="T3" fmla="*/ 266 h 710"/>
              <a:gd name="T4" fmla="*/ 842 w 887"/>
              <a:gd name="T5" fmla="*/ 665 h 710"/>
              <a:gd name="T6" fmla="*/ 798 w 887"/>
              <a:gd name="T7" fmla="*/ 709 h 710"/>
              <a:gd name="T8" fmla="*/ 89 w 887"/>
              <a:gd name="T9" fmla="*/ 709 h 710"/>
              <a:gd name="T10" fmla="*/ 22 w 887"/>
              <a:gd name="T11" fmla="*/ 665 h 710"/>
              <a:gd name="T12" fmla="*/ 0 w 887"/>
              <a:gd name="T13" fmla="*/ 266 h 710"/>
              <a:gd name="T14" fmla="*/ 45 w 887"/>
              <a:gd name="T15" fmla="*/ 222 h 710"/>
              <a:gd name="T16" fmla="*/ 842 w 887"/>
              <a:gd name="T17" fmla="*/ 222 h 710"/>
              <a:gd name="T18" fmla="*/ 886 w 887"/>
              <a:gd name="T19" fmla="*/ 266 h 710"/>
              <a:gd name="T20" fmla="*/ 820 w 887"/>
              <a:gd name="T21" fmla="*/ 155 h 710"/>
              <a:gd name="T22" fmla="*/ 820 w 887"/>
              <a:gd name="T23" fmla="*/ 155 h 710"/>
              <a:gd name="T24" fmla="*/ 67 w 887"/>
              <a:gd name="T25" fmla="*/ 155 h 710"/>
              <a:gd name="T26" fmla="*/ 89 w 887"/>
              <a:gd name="T27" fmla="*/ 45 h 710"/>
              <a:gd name="T28" fmla="*/ 133 w 887"/>
              <a:gd name="T29" fmla="*/ 0 h 710"/>
              <a:gd name="T30" fmla="*/ 288 w 887"/>
              <a:gd name="T31" fmla="*/ 0 h 710"/>
              <a:gd name="T32" fmla="*/ 355 w 887"/>
              <a:gd name="T33" fmla="*/ 23 h 710"/>
              <a:gd name="T34" fmla="*/ 377 w 887"/>
              <a:gd name="T35" fmla="*/ 45 h 710"/>
              <a:gd name="T36" fmla="*/ 465 w 887"/>
              <a:gd name="T37" fmla="*/ 89 h 710"/>
              <a:gd name="T38" fmla="*/ 754 w 887"/>
              <a:gd name="T39" fmla="*/ 89 h 710"/>
              <a:gd name="T40" fmla="*/ 820 w 887"/>
              <a:gd name="T41" fmla="*/ 111 h 710"/>
              <a:gd name="T42" fmla="*/ 820 w 887"/>
              <a:gd name="T43" fmla="*/ 155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7" h="710">
                <a:moveTo>
                  <a:pt x="886" y="266"/>
                </a:moveTo>
                <a:lnTo>
                  <a:pt x="886" y="266"/>
                </a:lnTo>
                <a:cubicBezTo>
                  <a:pt x="842" y="665"/>
                  <a:pt x="842" y="665"/>
                  <a:pt x="842" y="665"/>
                </a:cubicBezTo>
                <a:cubicBezTo>
                  <a:pt x="842" y="687"/>
                  <a:pt x="842" y="709"/>
                  <a:pt x="798" y="709"/>
                </a:cubicBezTo>
                <a:cubicBezTo>
                  <a:pt x="89" y="709"/>
                  <a:pt x="89" y="709"/>
                  <a:pt x="89" y="709"/>
                </a:cubicBezTo>
                <a:cubicBezTo>
                  <a:pt x="45" y="709"/>
                  <a:pt x="45" y="687"/>
                  <a:pt x="22" y="665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44"/>
                  <a:pt x="0" y="222"/>
                  <a:pt x="45" y="222"/>
                </a:cubicBezTo>
                <a:cubicBezTo>
                  <a:pt x="842" y="222"/>
                  <a:pt x="842" y="222"/>
                  <a:pt x="842" y="222"/>
                </a:cubicBezTo>
                <a:cubicBezTo>
                  <a:pt x="886" y="222"/>
                  <a:pt x="886" y="244"/>
                  <a:pt x="886" y="266"/>
                </a:cubicBezTo>
                <a:close/>
                <a:moveTo>
                  <a:pt x="820" y="155"/>
                </a:moveTo>
                <a:lnTo>
                  <a:pt x="820" y="155"/>
                </a:lnTo>
                <a:cubicBezTo>
                  <a:pt x="67" y="155"/>
                  <a:pt x="67" y="155"/>
                  <a:pt x="67" y="155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23"/>
                  <a:pt x="111" y="0"/>
                  <a:pt x="133" y="0"/>
                </a:cubicBezTo>
                <a:cubicBezTo>
                  <a:pt x="288" y="0"/>
                  <a:pt x="288" y="0"/>
                  <a:pt x="288" y="0"/>
                </a:cubicBezTo>
                <a:cubicBezTo>
                  <a:pt x="311" y="0"/>
                  <a:pt x="333" y="0"/>
                  <a:pt x="355" y="23"/>
                </a:cubicBezTo>
                <a:cubicBezTo>
                  <a:pt x="377" y="45"/>
                  <a:pt x="377" y="45"/>
                  <a:pt x="377" y="45"/>
                </a:cubicBezTo>
                <a:cubicBezTo>
                  <a:pt x="399" y="67"/>
                  <a:pt x="421" y="89"/>
                  <a:pt x="465" y="89"/>
                </a:cubicBezTo>
                <a:cubicBezTo>
                  <a:pt x="754" y="89"/>
                  <a:pt x="754" y="89"/>
                  <a:pt x="754" y="89"/>
                </a:cubicBezTo>
                <a:cubicBezTo>
                  <a:pt x="776" y="89"/>
                  <a:pt x="798" y="89"/>
                  <a:pt x="820" y="111"/>
                </a:cubicBezTo>
                <a:lnTo>
                  <a:pt x="820" y="15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2" name="Freeform 67"/>
          <p:cNvSpPr>
            <a:spLocks noChangeArrowheads="1"/>
          </p:cNvSpPr>
          <p:nvPr/>
        </p:nvSpPr>
        <p:spPr bwMode="auto">
          <a:xfrm>
            <a:off x="7562442" y="2198754"/>
            <a:ext cx="287162" cy="235914"/>
          </a:xfrm>
          <a:custGeom>
            <a:avLst/>
            <a:gdLst>
              <a:gd name="T0" fmla="*/ 865 w 866"/>
              <a:gd name="T1" fmla="*/ 266 h 710"/>
              <a:gd name="T2" fmla="*/ 865 w 866"/>
              <a:gd name="T3" fmla="*/ 266 h 710"/>
              <a:gd name="T4" fmla="*/ 798 w 866"/>
              <a:gd name="T5" fmla="*/ 665 h 710"/>
              <a:gd name="T6" fmla="*/ 731 w 866"/>
              <a:gd name="T7" fmla="*/ 709 h 710"/>
              <a:gd name="T8" fmla="*/ 134 w 866"/>
              <a:gd name="T9" fmla="*/ 709 h 710"/>
              <a:gd name="T10" fmla="*/ 67 w 866"/>
              <a:gd name="T11" fmla="*/ 665 h 710"/>
              <a:gd name="T12" fmla="*/ 0 w 866"/>
              <a:gd name="T13" fmla="*/ 266 h 710"/>
              <a:gd name="T14" fmla="*/ 45 w 866"/>
              <a:gd name="T15" fmla="*/ 177 h 710"/>
              <a:gd name="T16" fmla="*/ 67 w 866"/>
              <a:gd name="T17" fmla="*/ 133 h 710"/>
              <a:gd name="T18" fmla="*/ 67 w 866"/>
              <a:gd name="T19" fmla="*/ 222 h 710"/>
              <a:gd name="T20" fmla="*/ 798 w 866"/>
              <a:gd name="T21" fmla="*/ 222 h 710"/>
              <a:gd name="T22" fmla="*/ 798 w 866"/>
              <a:gd name="T23" fmla="*/ 133 h 710"/>
              <a:gd name="T24" fmla="*/ 820 w 866"/>
              <a:gd name="T25" fmla="*/ 177 h 710"/>
              <a:gd name="T26" fmla="*/ 865 w 866"/>
              <a:gd name="T27" fmla="*/ 266 h 710"/>
              <a:gd name="T28" fmla="*/ 731 w 866"/>
              <a:gd name="T29" fmla="*/ 177 h 710"/>
              <a:gd name="T30" fmla="*/ 731 w 866"/>
              <a:gd name="T31" fmla="*/ 177 h 710"/>
              <a:gd name="T32" fmla="*/ 134 w 866"/>
              <a:gd name="T33" fmla="*/ 177 h 710"/>
              <a:gd name="T34" fmla="*/ 134 w 866"/>
              <a:gd name="T35" fmla="*/ 133 h 710"/>
              <a:gd name="T36" fmla="*/ 178 w 866"/>
              <a:gd name="T37" fmla="*/ 89 h 710"/>
              <a:gd name="T38" fmla="*/ 687 w 866"/>
              <a:gd name="T39" fmla="*/ 89 h 710"/>
              <a:gd name="T40" fmla="*/ 731 w 866"/>
              <a:gd name="T41" fmla="*/ 133 h 710"/>
              <a:gd name="T42" fmla="*/ 731 w 866"/>
              <a:gd name="T43" fmla="*/ 177 h 710"/>
              <a:gd name="T44" fmla="*/ 643 w 866"/>
              <a:gd name="T45" fmla="*/ 45 h 710"/>
              <a:gd name="T46" fmla="*/ 643 w 866"/>
              <a:gd name="T47" fmla="*/ 45 h 710"/>
              <a:gd name="T48" fmla="*/ 222 w 866"/>
              <a:gd name="T49" fmla="*/ 45 h 710"/>
              <a:gd name="T50" fmla="*/ 266 w 866"/>
              <a:gd name="T51" fmla="*/ 0 h 710"/>
              <a:gd name="T52" fmla="*/ 599 w 866"/>
              <a:gd name="T53" fmla="*/ 0 h 710"/>
              <a:gd name="T54" fmla="*/ 643 w 866"/>
              <a:gd name="T55" fmla="*/ 45 h 710"/>
              <a:gd name="T56" fmla="*/ 599 w 866"/>
              <a:gd name="T57" fmla="*/ 311 h 710"/>
              <a:gd name="T58" fmla="*/ 599 w 866"/>
              <a:gd name="T59" fmla="*/ 311 h 710"/>
              <a:gd name="T60" fmla="*/ 554 w 866"/>
              <a:gd name="T61" fmla="*/ 311 h 710"/>
              <a:gd name="T62" fmla="*/ 554 w 866"/>
              <a:gd name="T63" fmla="*/ 399 h 710"/>
              <a:gd name="T64" fmla="*/ 311 w 866"/>
              <a:gd name="T65" fmla="*/ 399 h 710"/>
              <a:gd name="T66" fmla="*/ 311 w 866"/>
              <a:gd name="T67" fmla="*/ 311 h 710"/>
              <a:gd name="T68" fmla="*/ 266 w 866"/>
              <a:gd name="T69" fmla="*/ 311 h 710"/>
              <a:gd name="T70" fmla="*/ 266 w 866"/>
              <a:gd name="T71" fmla="*/ 399 h 710"/>
              <a:gd name="T72" fmla="*/ 311 w 866"/>
              <a:gd name="T73" fmla="*/ 443 h 710"/>
              <a:gd name="T74" fmla="*/ 554 w 866"/>
              <a:gd name="T75" fmla="*/ 443 h 710"/>
              <a:gd name="T76" fmla="*/ 599 w 866"/>
              <a:gd name="T77" fmla="*/ 399 h 710"/>
              <a:gd name="T78" fmla="*/ 599 w 866"/>
              <a:gd name="T79" fmla="*/ 311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66" h="710">
                <a:moveTo>
                  <a:pt x="865" y="266"/>
                </a:moveTo>
                <a:lnTo>
                  <a:pt x="865" y="266"/>
                </a:lnTo>
                <a:cubicBezTo>
                  <a:pt x="865" y="311"/>
                  <a:pt x="798" y="620"/>
                  <a:pt x="798" y="665"/>
                </a:cubicBezTo>
                <a:cubicBezTo>
                  <a:pt x="776" y="709"/>
                  <a:pt x="731" y="709"/>
                  <a:pt x="731" y="709"/>
                </a:cubicBezTo>
                <a:cubicBezTo>
                  <a:pt x="134" y="709"/>
                  <a:pt x="134" y="709"/>
                  <a:pt x="134" y="709"/>
                </a:cubicBezTo>
                <a:cubicBezTo>
                  <a:pt x="134" y="709"/>
                  <a:pt x="67" y="709"/>
                  <a:pt x="67" y="665"/>
                </a:cubicBezTo>
                <a:cubicBezTo>
                  <a:pt x="67" y="620"/>
                  <a:pt x="22" y="311"/>
                  <a:pt x="0" y="266"/>
                </a:cubicBezTo>
                <a:cubicBezTo>
                  <a:pt x="0" y="200"/>
                  <a:pt x="0" y="200"/>
                  <a:pt x="45" y="177"/>
                </a:cubicBezTo>
                <a:cubicBezTo>
                  <a:pt x="67" y="133"/>
                  <a:pt x="67" y="133"/>
                  <a:pt x="67" y="133"/>
                </a:cubicBezTo>
                <a:cubicBezTo>
                  <a:pt x="67" y="222"/>
                  <a:pt x="67" y="222"/>
                  <a:pt x="67" y="222"/>
                </a:cubicBezTo>
                <a:cubicBezTo>
                  <a:pt x="798" y="222"/>
                  <a:pt x="798" y="222"/>
                  <a:pt x="798" y="222"/>
                </a:cubicBezTo>
                <a:cubicBezTo>
                  <a:pt x="798" y="133"/>
                  <a:pt x="798" y="133"/>
                  <a:pt x="798" y="133"/>
                </a:cubicBezTo>
                <a:cubicBezTo>
                  <a:pt x="798" y="133"/>
                  <a:pt x="798" y="133"/>
                  <a:pt x="820" y="177"/>
                </a:cubicBezTo>
                <a:cubicBezTo>
                  <a:pt x="865" y="200"/>
                  <a:pt x="865" y="200"/>
                  <a:pt x="865" y="266"/>
                </a:cubicBezTo>
                <a:close/>
                <a:moveTo>
                  <a:pt x="731" y="177"/>
                </a:moveTo>
                <a:lnTo>
                  <a:pt x="731" y="177"/>
                </a:lnTo>
                <a:cubicBezTo>
                  <a:pt x="134" y="177"/>
                  <a:pt x="134" y="177"/>
                  <a:pt x="134" y="177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4" y="89"/>
                  <a:pt x="178" y="89"/>
                  <a:pt x="178" y="89"/>
                </a:cubicBezTo>
                <a:cubicBezTo>
                  <a:pt x="687" y="89"/>
                  <a:pt x="687" y="89"/>
                  <a:pt x="687" y="89"/>
                </a:cubicBezTo>
                <a:cubicBezTo>
                  <a:pt x="687" y="89"/>
                  <a:pt x="731" y="89"/>
                  <a:pt x="731" y="133"/>
                </a:cubicBezTo>
                <a:lnTo>
                  <a:pt x="731" y="177"/>
                </a:lnTo>
                <a:close/>
                <a:moveTo>
                  <a:pt x="643" y="45"/>
                </a:moveTo>
                <a:lnTo>
                  <a:pt x="643" y="45"/>
                </a:lnTo>
                <a:cubicBezTo>
                  <a:pt x="222" y="45"/>
                  <a:pt x="222" y="45"/>
                  <a:pt x="222" y="45"/>
                </a:cubicBezTo>
                <a:cubicBezTo>
                  <a:pt x="222" y="0"/>
                  <a:pt x="266" y="0"/>
                  <a:pt x="266" y="0"/>
                </a:cubicBezTo>
                <a:cubicBezTo>
                  <a:pt x="599" y="0"/>
                  <a:pt x="599" y="0"/>
                  <a:pt x="599" y="0"/>
                </a:cubicBezTo>
                <a:cubicBezTo>
                  <a:pt x="599" y="0"/>
                  <a:pt x="643" y="0"/>
                  <a:pt x="643" y="45"/>
                </a:cubicBezTo>
                <a:close/>
                <a:moveTo>
                  <a:pt x="599" y="311"/>
                </a:moveTo>
                <a:lnTo>
                  <a:pt x="599" y="311"/>
                </a:lnTo>
                <a:cubicBezTo>
                  <a:pt x="554" y="311"/>
                  <a:pt x="554" y="311"/>
                  <a:pt x="554" y="311"/>
                </a:cubicBezTo>
                <a:cubicBezTo>
                  <a:pt x="554" y="399"/>
                  <a:pt x="554" y="399"/>
                  <a:pt x="554" y="399"/>
                </a:cubicBezTo>
                <a:cubicBezTo>
                  <a:pt x="311" y="399"/>
                  <a:pt x="311" y="399"/>
                  <a:pt x="311" y="399"/>
                </a:cubicBezTo>
                <a:cubicBezTo>
                  <a:pt x="311" y="311"/>
                  <a:pt x="311" y="311"/>
                  <a:pt x="311" y="311"/>
                </a:cubicBezTo>
                <a:cubicBezTo>
                  <a:pt x="266" y="311"/>
                  <a:pt x="266" y="311"/>
                  <a:pt x="266" y="311"/>
                </a:cubicBezTo>
                <a:cubicBezTo>
                  <a:pt x="266" y="399"/>
                  <a:pt x="266" y="399"/>
                  <a:pt x="266" y="399"/>
                </a:cubicBezTo>
                <a:cubicBezTo>
                  <a:pt x="266" y="399"/>
                  <a:pt x="266" y="443"/>
                  <a:pt x="311" y="443"/>
                </a:cubicBezTo>
                <a:cubicBezTo>
                  <a:pt x="554" y="443"/>
                  <a:pt x="554" y="443"/>
                  <a:pt x="554" y="443"/>
                </a:cubicBezTo>
                <a:cubicBezTo>
                  <a:pt x="599" y="443"/>
                  <a:pt x="599" y="399"/>
                  <a:pt x="599" y="399"/>
                </a:cubicBezTo>
                <a:lnTo>
                  <a:pt x="599" y="311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3" name="Freeform 68"/>
          <p:cNvSpPr>
            <a:spLocks noChangeArrowheads="1"/>
          </p:cNvSpPr>
          <p:nvPr/>
        </p:nvSpPr>
        <p:spPr bwMode="auto">
          <a:xfrm>
            <a:off x="7966656" y="2195778"/>
            <a:ext cx="206581" cy="243240"/>
          </a:xfrm>
          <a:custGeom>
            <a:avLst/>
            <a:gdLst>
              <a:gd name="T0" fmla="*/ 597 w 620"/>
              <a:gd name="T1" fmla="*/ 111 h 732"/>
              <a:gd name="T2" fmla="*/ 597 w 620"/>
              <a:gd name="T3" fmla="*/ 111 h 732"/>
              <a:gd name="T4" fmla="*/ 530 w 620"/>
              <a:gd name="T5" fmla="*/ 642 h 732"/>
              <a:gd name="T6" fmla="*/ 308 w 620"/>
              <a:gd name="T7" fmla="*/ 731 h 732"/>
              <a:gd name="T8" fmla="*/ 66 w 620"/>
              <a:gd name="T9" fmla="*/ 642 h 732"/>
              <a:gd name="T10" fmla="*/ 0 w 620"/>
              <a:gd name="T11" fmla="*/ 111 h 732"/>
              <a:gd name="T12" fmla="*/ 308 w 620"/>
              <a:gd name="T13" fmla="*/ 0 h 732"/>
              <a:gd name="T14" fmla="*/ 597 w 620"/>
              <a:gd name="T15" fmla="*/ 111 h 732"/>
              <a:gd name="T16" fmla="*/ 530 w 620"/>
              <a:gd name="T17" fmla="*/ 133 h 732"/>
              <a:gd name="T18" fmla="*/ 530 w 620"/>
              <a:gd name="T19" fmla="*/ 133 h 732"/>
              <a:gd name="T20" fmla="*/ 308 w 620"/>
              <a:gd name="T21" fmla="*/ 67 h 732"/>
              <a:gd name="T22" fmla="*/ 66 w 620"/>
              <a:gd name="T23" fmla="*/ 133 h 732"/>
              <a:gd name="T24" fmla="*/ 308 w 620"/>
              <a:gd name="T25" fmla="*/ 199 h 732"/>
              <a:gd name="T26" fmla="*/ 530 w 620"/>
              <a:gd name="T27" fmla="*/ 133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0" h="732">
                <a:moveTo>
                  <a:pt x="597" y="111"/>
                </a:moveTo>
                <a:lnTo>
                  <a:pt x="597" y="111"/>
                </a:lnTo>
                <a:cubicBezTo>
                  <a:pt x="530" y="642"/>
                  <a:pt x="530" y="642"/>
                  <a:pt x="530" y="642"/>
                </a:cubicBezTo>
                <a:cubicBezTo>
                  <a:pt x="530" y="665"/>
                  <a:pt x="442" y="731"/>
                  <a:pt x="308" y="731"/>
                </a:cubicBezTo>
                <a:cubicBezTo>
                  <a:pt x="177" y="731"/>
                  <a:pt x="66" y="665"/>
                  <a:pt x="66" y="642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67"/>
                  <a:pt x="110" y="0"/>
                  <a:pt x="308" y="0"/>
                </a:cubicBezTo>
                <a:cubicBezTo>
                  <a:pt x="486" y="0"/>
                  <a:pt x="619" y="67"/>
                  <a:pt x="597" y="111"/>
                </a:cubicBezTo>
                <a:close/>
                <a:moveTo>
                  <a:pt x="530" y="133"/>
                </a:moveTo>
                <a:lnTo>
                  <a:pt x="530" y="133"/>
                </a:lnTo>
                <a:cubicBezTo>
                  <a:pt x="530" y="111"/>
                  <a:pt x="442" y="67"/>
                  <a:pt x="308" y="67"/>
                </a:cubicBezTo>
                <a:cubicBezTo>
                  <a:pt x="177" y="67"/>
                  <a:pt x="66" y="111"/>
                  <a:pt x="66" y="133"/>
                </a:cubicBezTo>
                <a:cubicBezTo>
                  <a:pt x="66" y="155"/>
                  <a:pt x="177" y="199"/>
                  <a:pt x="308" y="199"/>
                </a:cubicBezTo>
                <a:cubicBezTo>
                  <a:pt x="442" y="199"/>
                  <a:pt x="530" y="155"/>
                  <a:pt x="530" y="133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4" name="Freeform 69"/>
          <p:cNvSpPr>
            <a:spLocks noChangeArrowheads="1"/>
          </p:cNvSpPr>
          <p:nvPr/>
        </p:nvSpPr>
        <p:spPr bwMode="auto">
          <a:xfrm>
            <a:off x="538688" y="2625961"/>
            <a:ext cx="301814" cy="250567"/>
          </a:xfrm>
          <a:custGeom>
            <a:avLst/>
            <a:gdLst>
              <a:gd name="T0" fmla="*/ 908 w 909"/>
              <a:gd name="T1" fmla="*/ 577 h 755"/>
              <a:gd name="T2" fmla="*/ 908 w 909"/>
              <a:gd name="T3" fmla="*/ 577 h 755"/>
              <a:gd name="T4" fmla="*/ 864 w 909"/>
              <a:gd name="T5" fmla="*/ 709 h 755"/>
              <a:gd name="T6" fmla="*/ 820 w 909"/>
              <a:gd name="T7" fmla="*/ 754 h 755"/>
              <a:gd name="T8" fmla="*/ 89 w 909"/>
              <a:gd name="T9" fmla="*/ 754 h 755"/>
              <a:gd name="T10" fmla="*/ 45 w 909"/>
              <a:gd name="T11" fmla="*/ 709 h 755"/>
              <a:gd name="T12" fmla="*/ 22 w 909"/>
              <a:gd name="T13" fmla="*/ 577 h 755"/>
              <a:gd name="T14" fmla="*/ 45 w 909"/>
              <a:gd name="T15" fmla="*/ 510 h 755"/>
              <a:gd name="T16" fmla="*/ 177 w 909"/>
              <a:gd name="T17" fmla="*/ 399 h 755"/>
              <a:gd name="T18" fmla="*/ 266 w 909"/>
              <a:gd name="T19" fmla="*/ 399 h 755"/>
              <a:gd name="T20" fmla="*/ 111 w 909"/>
              <a:gd name="T21" fmla="*/ 532 h 755"/>
              <a:gd name="T22" fmla="*/ 266 w 909"/>
              <a:gd name="T23" fmla="*/ 532 h 755"/>
              <a:gd name="T24" fmla="*/ 288 w 909"/>
              <a:gd name="T25" fmla="*/ 532 h 755"/>
              <a:gd name="T26" fmla="*/ 333 w 909"/>
              <a:gd name="T27" fmla="*/ 621 h 755"/>
              <a:gd name="T28" fmla="*/ 598 w 909"/>
              <a:gd name="T29" fmla="*/ 621 h 755"/>
              <a:gd name="T30" fmla="*/ 620 w 909"/>
              <a:gd name="T31" fmla="*/ 532 h 755"/>
              <a:gd name="T32" fmla="*/ 642 w 909"/>
              <a:gd name="T33" fmla="*/ 532 h 755"/>
              <a:gd name="T34" fmla="*/ 798 w 909"/>
              <a:gd name="T35" fmla="*/ 532 h 755"/>
              <a:gd name="T36" fmla="*/ 642 w 909"/>
              <a:gd name="T37" fmla="*/ 399 h 755"/>
              <a:gd name="T38" fmla="*/ 731 w 909"/>
              <a:gd name="T39" fmla="*/ 399 h 755"/>
              <a:gd name="T40" fmla="*/ 864 w 909"/>
              <a:gd name="T41" fmla="*/ 510 h 755"/>
              <a:gd name="T42" fmla="*/ 908 w 909"/>
              <a:gd name="T43" fmla="*/ 577 h 755"/>
              <a:gd name="T44" fmla="*/ 687 w 909"/>
              <a:gd name="T45" fmla="*/ 222 h 755"/>
              <a:gd name="T46" fmla="*/ 687 w 909"/>
              <a:gd name="T47" fmla="*/ 222 h 755"/>
              <a:gd name="T48" fmla="*/ 554 w 909"/>
              <a:gd name="T49" fmla="*/ 222 h 755"/>
              <a:gd name="T50" fmla="*/ 554 w 909"/>
              <a:gd name="T51" fmla="*/ 443 h 755"/>
              <a:gd name="T52" fmla="*/ 355 w 909"/>
              <a:gd name="T53" fmla="*/ 443 h 755"/>
              <a:gd name="T54" fmla="*/ 355 w 909"/>
              <a:gd name="T55" fmla="*/ 222 h 755"/>
              <a:gd name="T56" fmla="*/ 222 w 909"/>
              <a:gd name="T57" fmla="*/ 222 h 755"/>
              <a:gd name="T58" fmla="*/ 465 w 909"/>
              <a:gd name="T59" fmla="*/ 0 h 755"/>
              <a:gd name="T60" fmla="*/ 687 w 909"/>
              <a:gd name="T61" fmla="*/ 222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09" h="755">
                <a:moveTo>
                  <a:pt x="908" y="577"/>
                </a:moveTo>
                <a:lnTo>
                  <a:pt x="908" y="577"/>
                </a:lnTo>
                <a:cubicBezTo>
                  <a:pt x="864" y="709"/>
                  <a:pt x="864" y="709"/>
                  <a:pt x="864" y="709"/>
                </a:cubicBezTo>
                <a:cubicBezTo>
                  <a:pt x="864" y="731"/>
                  <a:pt x="842" y="754"/>
                  <a:pt x="820" y="754"/>
                </a:cubicBezTo>
                <a:cubicBezTo>
                  <a:pt x="89" y="754"/>
                  <a:pt x="89" y="754"/>
                  <a:pt x="89" y="754"/>
                </a:cubicBezTo>
                <a:cubicBezTo>
                  <a:pt x="67" y="754"/>
                  <a:pt x="45" y="731"/>
                  <a:pt x="45" y="709"/>
                </a:cubicBezTo>
                <a:cubicBezTo>
                  <a:pt x="22" y="577"/>
                  <a:pt x="22" y="577"/>
                  <a:pt x="22" y="577"/>
                </a:cubicBezTo>
                <a:cubicBezTo>
                  <a:pt x="0" y="554"/>
                  <a:pt x="22" y="510"/>
                  <a:pt x="45" y="510"/>
                </a:cubicBezTo>
                <a:cubicBezTo>
                  <a:pt x="177" y="399"/>
                  <a:pt x="177" y="399"/>
                  <a:pt x="177" y="399"/>
                </a:cubicBezTo>
                <a:cubicBezTo>
                  <a:pt x="266" y="399"/>
                  <a:pt x="266" y="399"/>
                  <a:pt x="266" y="399"/>
                </a:cubicBezTo>
                <a:cubicBezTo>
                  <a:pt x="111" y="532"/>
                  <a:pt x="111" y="532"/>
                  <a:pt x="111" y="532"/>
                </a:cubicBezTo>
                <a:cubicBezTo>
                  <a:pt x="266" y="532"/>
                  <a:pt x="266" y="532"/>
                  <a:pt x="266" y="532"/>
                </a:cubicBezTo>
                <a:cubicBezTo>
                  <a:pt x="288" y="532"/>
                  <a:pt x="288" y="532"/>
                  <a:pt x="288" y="532"/>
                </a:cubicBezTo>
                <a:cubicBezTo>
                  <a:pt x="333" y="621"/>
                  <a:pt x="333" y="621"/>
                  <a:pt x="333" y="621"/>
                </a:cubicBezTo>
                <a:cubicBezTo>
                  <a:pt x="598" y="621"/>
                  <a:pt x="598" y="621"/>
                  <a:pt x="598" y="621"/>
                </a:cubicBezTo>
                <a:cubicBezTo>
                  <a:pt x="620" y="532"/>
                  <a:pt x="620" y="532"/>
                  <a:pt x="620" y="532"/>
                </a:cubicBezTo>
                <a:cubicBezTo>
                  <a:pt x="620" y="532"/>
                  <a:pt x="620" y="532"/>
                  <a:pt x="642" y="532"/>
                </a:cubicBezTo>
                <a:cubicBezTo>
                  <a:pt x="798" y="532"/>
                  <a:pt x="798" y="532"/>
                  <a:pt x="798" y="532"/>
                </a:cubicBezTo>
                <a:cubicBezTo>
                  <a:pt x="642" y="399"/>
                  <a:pt x="642" y="399"/>
                  <a:pt x="642" y="399"/>
                </a:cubicBezTo>
                <a:cubicBezTo>
                  <a:pt x="731" y="399"/>
                  <a:pt x="731" y="399"/>
                  <a:pt x="731" y="399"/>
                </a:cubicBezTo>
                <a:cubicBezTo>
                  <a:pt x="864" y="510"/>
                  <a:pt x="864" y="510"/>
                  <a:pt x="864" y="510"/>
                </a:cubicBezTo>
                <a:cubicBezTo>
                  <a:pt x="886" y="510"/>
                  <a:pt x="908" y="554"/>
                  <a:pt x="908" y="577"/>
                </a:cubicBezTo>
                <a:close/>
                <a:moveTo>
                  <a:pt x="687" y="222"/>
                </a:moveTo>
                <a:lnTo>
                  <a:pt x="687" y="222"/>
                </a:lnTo>
                <a:cubicBezTo>
                  <a:pt x="554" y="222"/>
                  <a:pt x="554" y="222"/>
                  <a:pt x="554" y="222"/>
                </a:cubicBezTo>
                <a:cubicBezTo>
                  <a:pt x="554" y="443"/>
                  <a:pt x="554" y="443"/>
                  <a:pt x="554" y="443"/>
                </a:cubicBezTo>
                <a:cubicBezTo>
                  <a:pt x="355" y="443"/>
                  <a:pt x="355" y="443"/>
                  <a:pt x="355" y="44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222" y="222"/>
                  <a:pt x="222" y="222"/>
                  <a:pt x="222" y="222"/>
                </a:cubicBezTo>
                <a:cubicBezTo>
                  <a:pt x="465" y="0"/>
                  <a:pt x="465" y="0"/>
                  <a:pt x="465" y="0"/>
                </a:cubicBezTo>
                <a:lnTo>
                  <a:pt x="687" y="222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5" name="Freeform 70"/>
          <p:cNvSpPr>
            <a:spLocks noChangeArrowheads="1"/>
          </p:cNvSpPr>
          <p:nvPr/>
        </p:nvSpPr>
        <p:spPr bwMode="auto">
          <a:xfrm>
            <a:off x="965814" y="2625961"/>
            <a:ext cx="301814" cy="250567"/>
          </a:xfrm>
          <a:custGeom>
            <a:avLst/>
            <a:gdLst>
              <a:gd name="T0" fmla="*/ 908 w 909"/>
              <a:gd name="T1" fmla="*/ 577 h 755"/>
              <a:gd name="T2" fmla="*/ 908 w 909"/>
              <a:gd name="T3" fmla="*/ 577 h 755"/>
              <a:gd name="T4" fmla="*/ 864 w 909"/>
              <a:gd name="T5" fmla="*/ 709 h 755"/>
              <a:gd name="T6" fmla="*/ 819 w 909"/>
              <a:gd name="T7" fmla="*/ 754 h 755"/>
              <a:gd name="T8" fmla="*/ 88 w 909"/>
              <a:gd name="T9" fmla="*/ 754 h 755"/>
              <a:gd name="T10" fmla="*/ 44 w 909"/>
              <a:gd name="T11" fmla="*/ 709 h 755"/>
              <a:gd name="T12" fmla="*/ 22 w 909"/>
              <a:gd name="T13" fmla="*/ 577 h 755"/>
              <a:gd name="T14" fmla="*/ 44 w 909"/>
              <a:gd name="T15" fmla="*/ 510 h 755"/>
              <a:gd name="T16" fmla="*/ 177 w 909"/>
              <a:gd name="T17" fmla="*/ 399 h 755"/>
              <a:gd name="T18" fmla="*/ 266 w 909"/>
              <a:gd name="T19" fmla="*/ 399 h 755"/>
              <a:gd name="T20" fmla="*/ 110 w 909"/>
              <a:gd name="T21" fmla="*/ 532 h 755"/>
              <a:gd name="T22" fmla="*/ 266 w 909"/>
              <a:gd name="T23" fmla="*/ 532 h 755"/>
              <a:gd name="T24" fmla="*/ 287 w 909"/>
              <a:gd name="T25" fmla="*/ 532 h 755"/>
              <a:gd name="T26" fmla="*/ 332 w 909"/>
              <a:gd name="T27" fmla="*/ 621 h 755"/>
              <a:gd name="T28" fmla="*/ 598 w 909"/>
              <a:gd name="T29" fmla="*/ 621 h 755"/>
              <a:gd name="T30" fmla="*/ 620 w 909"/>
              <a:gd name="T31" fmla="*/ 532 h 755"/>
              <a:gd name="T32" fmla="*/ 642 w 909"/>
              <a:gd name="T33" fmla="*/ 532 h 755"/>
              <a:gd name="T34" fmla="*/ 797 w 909"/>
              <a:gd name="T35" fmla="*/ 532 h 755"/>
              <a:gd name="T36" fmla="*/ 642 w 909"/>
              <a:gd name="T37" fmla="*/ 399 h 755"/>
              <a:gd name="T38" fmla="*/ 731 w 909"/>
              <a:gd name="T39" fmla="*/ 399 h 755"/>
              <a:gd name="T40" fmla="*/ 864 w 909"/>
              <a:gd name="T41" fmla="*/ 510 h 755"/>
              <a:gd name="T42" fmla="*/ 908 w 909"/>
              <a:gd name="T43" fmla="*/ 577 h 755"/>
              <a:gd name="T44" fmla="*/ 465 w 909"/>
              <a:gd name="T45" fmla="*/ 443 h 755"/>
              <a:gd name="T46" fmla="*/ 465 w 909"/>
              <a:gd name="T47" fmla="*/ 443 h 755"/>
              <a:gd name="T48" fmla="*/ 222 w 909"/>
              <a:gd name="T49" fmla="*/ 222 h 755"/>
              <a:gd name="T50" fmla="*/ 354 w 909"/>
              <a:gd name="T51" fmla="*/ 222 h 755"/>
              <a:gd name="T52" fmla="*/ 354 w 909"/>
              <a:gd name="T53" fmla="*/ 0 h 755"/>
              <a:gd name="T54" fmla="*/ 553 w 909"/>
              <a:gd name="T55" fmla="*/ 0 h 755"/>
              <a:gd name="T56" fmla="*/ 553 w 909"/>
              <a:gd name="T57" fmla="*/ 222 h 755"/>
              <a:gd name="T58" fmla="*/ 687 w 909"/>
              <a:gd name="T59" fmla="*/ 222 h 755"/>
              <a:gd name="T60" fmla="*/ 465 w 909"/>
              <a:gd name="T61" fmla="*/ 443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09" h="755">
                <a:moveTo>
                  <a:pt x="908" y="577"/>
                </a:moveTo>
                <a:lnTo>
                  <a:pt x="908" y="577"/>
                </a:lnTo>
                <a:cubicBezTo>
                  <a:pt x="864" y="709"/>
                  <a:pt x="864" y="709"/>
                  <a:pt x="864" y="709"/>
                </a:cubicBezTo>
                <a:cubicBezTo>
                  <a:pt x="864" y="731"/>
                  <a:pt x="842" y="754"/>
                  <a:pt x="819" y="754"/>
                </a:cubicBezTo>
                <a:cubicBezTo>
                  <a:pt x="88" y="754"/>
                  <a:pt x="88" y="754"/>
                  <a:pt x="88" y="754"/>
                </a:cubicBezTo>
                <a:cubicBezTo>
                  <a:pt x="66" y="754"/>
                  <a:pt x="44" y="731"/>
                  <a:pt x="44" y="709"/>
                </a:cubicBezTo>
                <a:cubicBezTo>
                  <a:pt x="22" y="577"/>
                  <a:pt x="22" y="577"/>
                  <a:pt x="22" y="577"/>
                </a:cubicBezTo>
                <a:cubicBezTo>
                  <a:pt x="0" y="554"/>
                  <a:pt x="22" y="510"/>
                  <a:pt x="44" y="510"/>
                </a:cubicBezTo>
                <a:cubicBezTo>
                  <a:pt x="177" y="399"/>
                  <a:pt x="177" y="399"/>
                  <a:pt x="177" y="399"/>
                </a:cubicBezTo>
                <a:cubicBezTo>
                  <a:pt x="266" y="399"/>
                  <a:pt x="266" y="399"/>
                  <a:pt x="266" y="399"/>
                </a:cubicBezTo>
                <a:cubicBezTo>
                  <a:pt x="110" y="532"/>
                  <a:pt x="110" y="532"/>
                  <a:pt x="110" y="532"/>
                </a:cubicBezTo>
                <a:cubicBezTo>
                  <a:pt x="266" y="532"/>
                  <a:pt x="266" y="532"/>
                  <a:pt x="266" y="532"/>
                </a:cubicBezTo>
                <a:cubicBezTo>
                  <a:pt x="287" y="532"/>
                  <a:pt x="287" y="532"/>
                  <a:pt x="287" y="532"/>
                </a:cubicBezTo>
                <a:cubicBezTo>
                  <a:pt x="332" y="621"/>
                  <a:pt x="332" y="621"/>
                  <a:pt x="332" y="621"/>
                </a:cubicBezTo>
                <a:cubicBezTo>
                  <a:pt x="598" y="621"/>
                  <a:pt x="598" y="621"/>
                  <a:pt x="598" y="621"/>
                </a:cubicBezTo>
                <a:cubicBezTo>
                  <a:pt x="620" y="532"/>
                  <a:pt x="620" y="532"/>
                  <a:pt x="620" y="532"/>
                </a:cubicBezTo>
                <a:cubicBezTo>
                  <a:pt x="620" y="532"/>
                  <a:pt x="620" y="532"/>
                  <a:pt x="642" y="532"/>
                </a:cubicBezTo>
                <a:cubicBezTo>
                  <a:pt x="797" y="532"/>
                  <a:pt x="797" y="532"/>
                  <a:pt x="797" y="532"/>
                </a:cubicBezTo>
                <a:cubicBezTo>
                  <a:pt x="642" y="399"/>
                  <a:pt x="642" y="399"/>
                  <a:pt x="642" y="399"/>
                </a:cubicBezTo>
                <a:cubicBezTo>
                  <a:pt x="731" y="399"/>
                  <a:pt x="731" y="399"/>
                  <a:pt x="731" y="399"/>
                </a:cubicBezTo>
                <a:cubicBezTo>
                  <a:pt x="864" y="510"/>
                  <a:pt x="864" y="510"/>
                  <a:pt x="864" y="510"/>
                </a:cubicBezTo>
                <a:cubicBezTo>
                  <a:pt x="886" y="510"/>
                  <a:pt x="908" y="554"/>
                  <a:pt x="908" y="577"/>
                </a:cubicBezTo>
                <a:close/>
                <a:moveTo>
                  <a:pt x="465" y="443"/>
                </a:moveTo>
                <a:lnTo>
                  <a:pt x="465" y="443"/>
                </a:lnTo>
                <a:cubicBezTo>
                  <a:pt x="222" y="222"/>
                  <a:pt x="222" y="222"/>
                  <a:pt x="222" y="222"/>
                </a:cubicBezTo>
                <a:cubicBezTo>
                  <a:pt x="354" y="222"/>
                  <a:pt x="354" y="222"/>
                  <a:pt x="354" y="222"/>
                </a:cubicBezTo>
                <a:cubicBezTo>
                  <a:pt x="354" y="0"/>
                  <a:pt x="354" y="0"/>
                  <a:pt x="354" y="0"/>
                </a:cubicBezTo>
                <a:cubicBezTo>
                  <a:pt x="553" y="0"/>
                  <a:pt x="553" y="0"/>
                  <a:pt x="553" y="0"/>
                </a:cubicBezTo>
                <a:cubicBezTo>
                  <a:pt x="553" y="222"/>
                  <a:pt x="553" y="222"/>
                  <a:pt x="553" y="222"/>
                </a:cubicBezTo>
                <a:cubicBezTo>
                  <a:pt x="687" y="222"/>
                  <a:pt x="687" y="222"/>
                  <a:pt x="687" y="222"/>
                </a:cubicBezTo>
                <a:lnTo>
                  <a:pt x="465" y="443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6" name="Freeform 71"/>
          <p:cNvSpPr>
            <a:spLocks noChangeArrowheads="1"/>
          </p:cNvSpPr>
          <p:nvPr/>
        </p:nvSpPr>
        <p:spPr bwMode="auto">
          <a:xfrm>
            <a:off x="1392940" y="2632509"/>
            <a:ext cx="265186" cy="221262"/>
          </a:xfrm>
          <a:custGeom>
            <a:avLst/>
            <a:gdLst>
              <a:gd name="T0" fmla="*/ 798 w 799"/>
              <a:gd name="T1" fmla="*/ 443 h 665"/>
              <a:gd name="T2" fmla="*/ 798 w 799"/>
              <a:gd name="T3" fmla="*/ 443 h 665"/>
              <a:gd name="T4" fmla="*/ 754 w 799"/>
              <a:gd name="T5" fmla="*/ 620 h 665"/>
              <a:gd name="T6" fmla="*/ 709 w 799"/>
              <a:gd name="T7" fmla="*/ 664 h 665"/>
              <a:gd name="T8" fmla="*/ 67 w 799"/>
              <a:gd name="T9" fmla="*/ 664 h 665"/>
              <a:gd name="T10" fmla="*/ 23 w 799"/>
              <a:gd name="T11" fmla="*/ 620 h 665"/>
              <a:gd name="T12" fmla="*/ 0 w 799"/>
              <a:gd name="T13" fmla="*/ 443 h 665"/>
              <a:gd name="T14" fmla="*/ 0 w 799"/>
              <a:gd name="T15" fmla="*/ 354 h 665"/>
              <a:gd name="T16" fmla="*/ 155 w 799"/>
              <a:gd name="T17" fmla="*/ 22 h 665"/>
              <a:gd name="T18" fmla="*/ 222 w 799"/>
              <a:gd name="T19" fmla="*/ 0 h 665"/>
              <a:gd name="T20" fmla="*/ 311 w 799"/>
              <a:gd name="T21" fmla="*/ 0 h 665"/>
              <a:gd name="T22" fmla="*/ 289 w 799"/>
              <a:gd name="T23" fmla="*/ 177 h 665"/>
              <a:gd name="T24" fmla="*/ 155 w 799"/>
              <a:gd name="T25" fmla="*/ 177 h 665"/>
              <a:gd name="T26" fmla="*/ 399 w 799"/>
              <a:gd name="T27" fmla="*/ 354 h 665"/>
              <a:gd name="T28" fmla="*/ 621 w 799"/>
              <a:gd name="T29" fmla="*/ 177 h 665"/>
              <a:gd name="T30" fmla="*/ 488 w 799"/>
              <a:gd name="T31" fmla="*/ 177 h 665"/>
              <a:gd name="T32" fmla="*/ 488 w 799"/>
              <a:gd name="T33" fmla="*/ 0 h 665"/>
              <a:gd name="T34" fmla="*/ 577 w 799"/>
              <a:gd name="T35" fmla="*/ 0 h 665"/>
              <a:gd name="T36" fmla="*/ 643 w 799"/>
              <a:gd name="T37" fmla="*/ 22 h 665"/>
              <a:gd name="T38" fmla="*/ 776 w 799"/>
              <a:gd name="T39" fmla="*/ 354 h 665"/>
              <a:gd name="T40" fmla="*/ 798 w 799"/>
              <a:gd name="T41" fmla="*/ 443 h 665"/>
              <a:gd name="T42" fmla="*/ 687 w 799"/>
              <a:gd name="T43" fmla="*/ 443 h 665"/>
              <a:gd name="T44" fmla="*/ 687 w 799"/>
              <a:gd name="T45" fmla="*/ 443 h 665"/>
              <a:gd name="T46" fmla="*/ 112 w 799"/>
              <a:gd name="T47" fmla="*/ 443 h 665"/>
              <a:gd name="T48" fmla="*/ 67 w 799"/>
              <a:gd name="T49" fmla="*/ 487 h 665"/>
              <a:gd name="T50" fmla="*/ 89 w 799"/>
              <a:gd name="T51" fmla="*/ 554 h 665"/>
              <a:gd name="T52" fmla="*/ 134 w 799"/>
              <a:gd name="T53" fmla="*/ 598 h 665"/>
              <a:gd name="T54" fmla="*/ 643 w 799"/>
              <a:gd name="T55" fmla="*/ 598 h 665"/>
              <a:gd name="T56" fmla="*/ 709 w 799"/>
              <a:gd name="T57" fmla="*/ 554 h 665"/>
              <a:gd name="T58" fmla="*/ 709 w 799"/>
              <a:gd name="T59" fmla="*/ 487 h 665"/>
              <a:gd name="T60" fmla="*/ 687 w 799"/>
              <a:gd name="T61" fmla="*/ 443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99" h="665">
                <a:moveTo>
                  <a:pt x="798" y="443"/>
                </a:moveTo>
                <a:lnTo>
                  <a:pt x="798" y="443"/>
                </a:lnTo>
                <a:cubicBezTo>
                  <a:pt x="754" y="620"/>
                  <a:pt x="754" y="620"/>
                  <a:pt x="754" y="620"/>
                </a:cubicBezTo>
                <a:cubicBezTo>
                  <a:pt x="754" y="642"/>
                  <a:pt x="732" y="664"/>
                  <a:pt x="709" y="664"/>
                </a:cubicBezTo>
                <a:cubicBezTo>
                  <a:pt x="67" y="664"/>
                  <a:pt x="67" y="664"/>
                  <a:pt x="67" y="664"/>
                </a:cubicBezTo>
                <a:cubicBezTo>
                  <a:pt x="45" y="664"/>
                  <a:pt x="23" y="642"/>
                  <a:pt x="23" y="620"/>
                </a:cubicBezTo>
                <a:cubicBezTo>
                  <a:pt x="0" y="443"/>
                  <a:pt x="0" y="443"/>
                  <a:pt x="0" y="443"/>
                </a:cubicBezTo>
                <a:cubicBezTo>
                  <a:pt x="0" y="420"/>
                  <a:pt x="0" y="376"/>
                  <a:pt x="0" y="354"/>
                </a:cubicBezTo>
                <a:cubicBezTo>
                  <a:pt x="155" y="22"/>
                  <a:pt x="155" y="22"/>
                  <a:pt x="155" y="22"/>
                </a:cubicBezTo>
                <a:cubicBezTo>
                  <a:pt x="155" y="0"/>
                  <a:pt x="177" y="0"/>
                  <a:pt x="222" y="0"/>
                </a:cubicBezTo>
                <a:cubicBezTo>
                  <a:pt x="311" y="0"/>
                  <a:pt x="311" y="0"/>
                  <a:pt x="311" y="0"/>
                </a:cubicBezTo>
                <a:cubicBezTo>
                  <a:pt x="289" y="177"/>
                  <a:pt x="289" y="177"/>
                  <a:pt x="289" y="177"/>
                </a:cubicBezTo>
                <a:cubicBezTo>
                  <a:pt x="155" y="177"/>
                  <a:pt x="155" y="177"/>
                  <a:pt x="155" y="177"/>
                </a:cubicBezTo>
                <a:cubicBezTo>
                  <a:pt x="399" y="354"/>
                  <a:pt x="399" y="354"/>
                  <a:pt x="399" y="354"/>
                </a:cubicBezTo>
                <a:cubicBezTo>
                  <a:pt x="621" y="177"/>
                  <a:pt x="621" y="177"/>
                  <a:pt x="621" y="177"/>
                </a:cubicBezTo>
                <a:cubicBezTo>
                  <a:pt x="488" y="177"/>
                  <a:pt x="488" y="177"/>
                  <a:pt x="488" y="177"/>
                </a:cubicBezTo>
                <a:cubicBezTo>
                  <a:pt x="488" y="0"/>
                  <a:pt x="488" y="0"/>
                  <a:pt x="488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99" y="0"/>
                  <a:pt x="621" y="0"/>
                  <a:pt x="643" y="22"/>
                </a:cubicBezTo>
                <a:cubicBezTo>
                  <a:pt x="776" y="354"/>
                  <a:pt x="776" y="354"/>
                  <a:pt x="776" y="354"/>
                </a:cubicBezTo>
                <a:cubicBezTo>
                  <a:pt x="798" y="376"/>
                  <a:pt x="798" y="420"/>
                  <a:pt x="798" y="443"/>
                </a:cubicBezTo>
                <a:close/>
                <a:moveTo>
                  <a:pt x="687" y="443"/>
                </a:moveTo>
                <a:lnTo>
                  <a:pt x="687" y="443"/>
                </a:lnTo>
                <a:cubicBezTo>
                  <a:pt x="112" y="443"/>
                  <a:pt x="112" y="443"/>
                  <a:pt x="112" y="443"/>
                </a:cubicBezTo>
                <a:cubicBezTo>
                  <a:pt x="89" y="443"/>
                  <a:pt x="67" y="465"/>
                  <a:pt x="67" y="487"/>
                </a:cubicBezTo>
                <a:cubicBezTo>
                  <a:pt x="89" y="554"/>
                  <a:pt x="89" y="554"/>
                  <a:pt x="89" y="554"/>
                </a:cubicBezTo>
                <a:cubicBezTo>
                  <a:pt x="89" y="576"/>
                  <a:pt x="112" y="598"/>
                  <a:pt x="134" y="598"/>
                </a:cubicBezTo>
                <a:cubicBezTo>
                  <a:pt x="643" y="598"/>
                  <a:pt x="643" y="598"/>
                  <a:pt x="643" y="598"/>
                </a:cubicBezTo>
                <a:cubicBezTo>
                  <a:pt x="687" y="598"/>
                  <a:pt x="709" y="576"/>
                  <a:pt x="709" y="554"/>
                </a:cubicBezTo>
                <a:cubicBezTo>
                  <a:pt x="709" y="487"/>
                  <a:pt x="709" y="487"/>
                  <a:pt x="709" y="487"/>
                </a:cubicBezTo>
                <a:cubicBezTo>
                  <a:pt x="709" y="465"/>
                  <a:pt x="709" y="443"/>
                  <a:pt x="687" y="443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7" name="Freeform 72"/>
          <p:cNvSpPr>
            <a:spLocks noChangeArrowheads="1"/>
          </p:cNvSpPr>
          <p:nvPr/>
        </p:nvSpPr>
        <p:spPr bwMode="auto">
          <a:xfrm>
            <a:off x="1783438" y="2638463"/>
            <a:ext cx="294488" cy="191955"/>
          </a:xfrm>
          <a:custGeom>
            <a:avLst/>
            <a:gdLst>
              <a:gd name="T0" fmla="*/ 886 w 887"/>
              <a:gd name="T1" fmla="*/ 354 h 577"/>
              <a:gd name="T2" fmla="*/ 886 w 887"/>
              <a:gd name="T3" fmla="*/ 354 h 577"/>
              <a:gd name="T4" fmla="*/ 665 w 887"/>
              <a:gd name="T5" fmla="*/ 576 h 577"/>
              <a:gd name="T6" fmla="*/ 155 w 887"/>
              <a:gd name="T7" fmla="*/ 576 h 577"/>
              <a:gd name="T8" fmla="*/ 0 w 887"/>
              <a:gd name="T9" fmla="*/ 421 h 577"/>
              <a:gd name="T10" fmla="*/ 155 w 887"/>
              <a:gd name="T11" fmla="*/ 244 h 577"/>
              <a:gd name="T12" fmla="*/ 177 w 887"/>
              <a:gd name="T13" fmla="*/ 266 h 577"/>
              <a:gd name="T14" fmla="*/ 177 w 887"/>
              <a:gd name="T15" fmla="*/ 222 h 577"/>
              <a:gd name="T16" fmla="*/ 399 w 887"/>
              <a:gd name="T17" fmla="*/ 0 h 577"/>
              <a:gd name="T18" fmla="*/ 620 w 887"/>
              <a:gd name="T19" fmla="*/ 155 h 577"/>
              <a:gd name="T20" fmla="*/ 665 w 887"/>
              <a:gd name="T21" fmla="*/ 155 h 577"/>
              <a:gd name="T22" fmla="*/ 886 w 887"/>
              <a:gd name="T23" fmla="*/ 354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87" h="577">
                <a:moveTo>
                  <a:pt x="886" y="354"/>
                </a:moveTo>
                <a:lnTo>
                  <a:pt x="886" y="354"/>
                </a:lnTo>
                <a:cubicBezTo>
                  <a:pt x="886" y="465"/>
                  <a:pt x="776" y="576"/>
                  <a:pt x="665" y="576"/>
                </a:cubicBezTo>
                <a:cubicBezTo>
                  <a:pt x="155" y="576"/>
                  <a:pt x="155" y="576"/>
                  <a:pt x="155" y="576"/>
                </a:cubicBezTo>
                <a:cubicBezTo>
                  <a:pt x="66" y="576"/>
                  <a:pt x="0" y="488"/>
                  <a:pt x="0" y="421"/>
                </a:cubicBezTo>
                <a:cubicBezTo>
                  <a:pt x="0" y="332"/>
                  <a:pt x="66" y="244"/>
                  <a:pt x="155" y="244"/>
                </a:cubicBezTo>
                <a:cubicBezTo>
                  <a:pt x="155" y="244"/>
                  <a:pt x="155" y="266"/>
                  <a:pt x="177" y="266"/>
                </a:cubicBezTo>
                <a:cubicBezTo>
                  <a:pt x="177" y="244"/>
                  <a:pt x="177" y="222"/>
                  <a:pt x="177" y="222"/>
                </a:cubicBezTo>
                <a:cubicBezTo>
                  <a:pt x="177" y="89"/>
                  <a:pt x="266" y="0"/>
                  <a:pt x="399" y="0"/>
                </a:cubicBezTo>
                <a:cubicBezTo>
                  <a:pt x="510" y="0"/>
                  <a:pt x="598" y="67"/>
                  <a:pt x="620" y="155"/>
                </a:cubicBezTo>
                <a:cubicBezTo>
                  <a:pt x="643" y="155"/>
                  <a:pt x="665" y="155"/>
                  <a:pt x="665" y="155"/>
                </a:cubicBezTo>
                <a:cubicBezTo>
                  <a:pt x="776" y="155"/>
                  <a:pt x="886" y="244"/>
                  <a:pt x="886" y="354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8" name="Freeform 73"/>
          <p:cNvSpPr>
            <a:spLocks noChangeArrowheads="1"/>
          </p:cNvSpPr>
          <p:nvPr/>
        </p:nvSpPr>
        <p:spPr bwMode="auto">
          <a:xfrm>
            <a:off x="2203239" y="2638463"/>
            <a:ext cx="294488" cy="191955"/>
          </a:xfrm>
          <a:custGeom>
            <a:avLst/>
            <a:gdLst>
              <a:gd name="T0" fmla="*/ 886 w 887"/>
              <a:gd name="T1" fmla="*/ 354 h 577"/>
              <a:gd name="T2" fmla="*/ 886 w 887"/>
              <a:gd name="T3" fmla="*/ 354 h 577"/>
              <a:gd name="T4" fmla="*/ 665 w 887"/>
              <a:gd name="T5" fmla="*/ 576 h 577"/>
              <a:gd name="T6" fmla="*/ 488 w 887"/>
              <a:gd name="T7" fmla="*/ 576 h 577"/>
              <a:gd name="T8" fmla="*/ 488 w 887"/>
              <a:gd name="T9" fmla="*/ 399 h 577"/>
              <a:gd name="T10" fmla="*/ 598 w 887"/>
              <a:gd name="T11" fmla="*/ 399 h 577"/>
              <a:gd name="T12" fmla="*/ 443 w 887"/>
              <a:gd name="T13" fmla="*/ 199 h 577"/>
              <a:gd name="T14" fmla="*/ 289 w 887"/>
              <a:gd name="T15" fmla="*/ 399 h 577"/>
              <a:gd name="T16" fmla="*/ 377 w 887"/>
              <a:gd name="T17" fmla="*/ 399 h 577"/>
              <a:gd name="T18" fmla="*/ 377 w 887"/>
              <a:gd name="T19" fmla="*/ 576 h 577"/>
              <a:gd name="T20" fmla="*/ 155 w 887"/>
              <a:gd name="T21" fmla="*/ 576 h 577"/>
              <a:gd name="T22" fmla="*/ 0 w 887"/>
              <a:gd name="T23" fmla="*/ 421 h 577"/>
              <a:gd name="T24" fmla="*/ 155 w 887"/>
              <a:gd name="T25" fmla="*/ 266 h 577"/>
              <a:gd name="T26" fmla="*/ 177 w 887"/>
              <a:gd name="T27" fmla="*/ 266 h 577"/>
              <a:gd name="T28" fmla="*/ 177 w 887"/>
              <a:gd name="T29" fmla="*/ 222 h 577"/>
              <a:gd name="T30" fmla="*/ 399 w 887"/>
              <a:gd name="T31" fmla="*/ 0 h 577"/>
              <a:gd name="T32" fmla="*/ 643 w 887"/>
              <a:gd name="T33" fmla="*/ 155 h 577"/>
              <a:gd name="T34" fmla="*/ 665 w 887"/>
              <a:gd name="T35" fmla="*/ 155 h 577"/>
              <a:gd name="T36" fmla="*/ 886 w 887"/>
              <a:gd name="T37" fmla="*/ 354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87" h="577">
                <a:moveTo>
                  <a:pt x="886" y="354"/>
                </a:moveTo>
                <a:lnTo>
                  <a:pt x="886" y="354"/>
                </a:lnTo>
                <a:cubicBezTo>
                  <a:pt x="886" y="465"/>
                  <a:pt x="776" y="576"/>
                  <a:pt x="665" y="576"/>
                </a:cubicBezTo>
                <a:cubicBezTo>
                  <a:pt x="488" y="576"/>
                  <a:pt x="488" y="576"/>
                  <a:pt x="488" y="576"/>
                </a:cubicBezTo>
                <a:cubicBezTo>
                  <a:pt x="488" y="399"/>
                  <a:pt x="488" y="399"/>
                  <a:pt x="488" y="399"/>
                </a:cubicBezTo>
                <a:cubicBezTo>
                  <a:pt x="598" y="399"/>
                  <a:pt x="598" y="399"/>
                  <a:pt x="598" y="399"/>
                </a:cubicBezTo>
                <a:cubicBezTo>
                  <a:pt x="443" y="199"/>
                  <a:pt x="443" y="199"/>
                  <a:pt x="443" y="199"/>
                </a:cubicBezTo>
                <a:cubicBezTo>
                  <a:pt x="289" y="399"/>
                  <a:pt x="289" y="399"/>
                  <a:pt x="289" y="399"/>
                </a:cubicBezTo>
                <a:cubicBezTo>
                  <a:pt x="377" y="399"/>
                  <a:pt x="377" y="399"/>
                  <a:pt x="377" y="399"/>
                </a:cubicBezTo>
                <a:cubicBezTo>
                  <a:pt x="377" y="576"/>
                  <a:pt x="377" y="576"/>
                  <a:pt x="377" y="576"/>
                </a:cubicBezTo>
                <a:cubicBezTo>
                  <a:pt x="155" y="576"/>
                  <a:pt x="155" y="576"/>
                  <a:pt x="155" y="576"/>
                </a:cubicBezTo>
                <a:cubicBezTo>
                  <a:pt x="67" y="576"/>
                  <a:pt x="0" y="488"/>
                  <a:pt x="0" y="421"/>
                </a:cubicBezTo>
                <a:cubicBezTo>
                  <a:pt x="0" y="332"/>
                  <a:pt x="67" y="266"/>
                  <a:pt x="155" y="266"/>
                </a:cubicBezTo>
                <a:lnTo>
                  <a:pt x="177" y="266"/>
                </a:lnTo>
                <a:cubicBezTo>
                  <a:pt x="177" y="244"/>
                  <a:pt x="177" y="244"/>
                  <a:pt x="177" y="222"/>
                </a:cubicBezTo>
                <a:cubicBezTo>
                  <a:pt x="177" y="89"/>
                  <a:pt x="266" y="0"/>
                  <a:pt x="399" y="0"/>
                </a:cubicBezTo>
                <a:cubicBezTo>
                  <a:pt x="510" y="0"/>
                  <a:pt x="598" y="67"/>
                  <a:pt x="643" y="155"/>
                </a:cubicBezTo>
                <a:lnTo>
                  <a:pt x="665" y="155"/>
                </a:lnTo>
                <a:cubicBezTo>
                  <a:pt x="776" y="155"/>
                  <a:pt x="886" y="244"/>
                  <a:pt x="886" y="354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79" name="Freeform 74"/>
          <p:cNvSpPr>
            <a:spLocks noChangeArrowheads="1"/>
          </p:cNvSpPr>
          <p:nvPr/>
        </p:nvSpPr>
        <p:spPr bwMode="auto">
          <a:xfrm>
            <a:off x="2623039" y="2628937"/>
            <a:ext cx="294488" cy="235914"/>
          </a:xfrm>
          <a:custGeom>
            <a:avLst/>
            <a:gdLst>
              <a:gd name="T0" fmla="*/ 887 w 888"/>
              <a:gd name="T1" fmla="*/ 156 h 710"/>
              <a:gd name="T2" fmla="*/ 887 w 888"/>
              <a:gd name="T3" fmla="*/ 156 h 710"/>
              <a:gd name="T4" fmla="*/ 887 w 888"/>
              <a:gd name="T5" fmla="*/ 665 h 710"/>
              <a:gd name="T6" fmla="*/ 865 w 888"/>
              <a:gd name="T7" fmla="*/ 687 h 710"/>
              <a:gd name="T8" fmla="*/ 843 w 888"/>
              <a:gd name="T9" fmla="*/ 709 h 710"/>
              <a:gd name="T10" fmla="*/ 843 w 888"/>
              <a:gd name="T11" fmla="*/ 687 h 710"/>
              <a:gd name="T12" fmla="*/ 643 w 888"/>
              <a:gd name="T13" fmla="*/ 577 h 710"/>
              <a:gd name="T14" fmla="*/ 443 w 888"/>
              <a:gd name="T15" fmla="*/ 687 h 710"/>
              <a:gd name="T16" fmla="*/ 421 w 888"/>
              <a:gd name="T17" fmla="*/ 687 h 710"/>
              <a:gd name="T18" fmla="*/ 222 w 888"/>
              <a:gd name="T19" fmla="*/ 577 h 710"/>
              <a:gd name="T20" fmla="*/ 45 w 888"/>
              <a:gd name="T21" fmla="*/ 687 h 710"/>
              <a:gd name="T22" fmla="*/ 0 w 888"/>
              <a:gd name="T23" fmla="*/ 687 h 710"/>
              <a:gd name="T24" fmla="*/ 0 w 888"/>
              <a:gd name="T25" fmla="*/ 665 h 710"/>
              <a:gd name="T26" fmla="*/ 0 w 888"/>
              <a:gd name="T27" fmla="*/ 156 h 710"/>
              <a:gd name="T28" fmla="*/ 0 w 888"/>
              <a:gd name="T29" fmla="*/ 134 h 710"/>
              <a:gd name="T30" fmla="*/ 222 w 888"/>
              <a:gd name="T31" fmla="*/ 0 h 710"/>
              <a:gd name="T32" fmla="*/ 244 w 888"/>
              <a:gd name="T33" fmla="*/ 0 h 710"/>
              <a:gd name="T34" fmla="*/ 443 w 888"/>
              <a:gd name="T35" fmla="*/ 112 h 710"/>
              <a:gd name="T36" fmla="*/ 621 w 888"/>
              <a:gd name="T37" fmla="*/ 0 h 710"/>
              <a:gd name="T38" fmla="*/ 665 w 888"/>
              <a:gd name="T39" fmla="*/ 0 h 710"/>
              <a:gd name="T40" fmla="*/ 865 w 888"/>
              <a:gd name="T41" fmla="*/ 134 h 710"/>
              <a:gd name="T42" fmla="*/ 887 w 888"/>
              <a:gd name="T43" fmla="*/ 156 h 710"/>
              <a:gd name="T44" fmla="*/ 200 w 888"/>
              <a:gd name="T45" fmla="*/ 67 h 710"/>
              <a:gd name="T46" fmla="*/ 200 w 888"/>
              <a:gd name="T47" fmla="*/ 67 h 710"/>
              <a:gd name="T48" fmla="*/ 45 w 888"/>
              <a:gd name="T49" fmla="*/ 178 h 710"/>
              <a:gd name="T50" fmla="*/ 45 w 888"/>
              <a:gd name="T51" fmla="*/ 621 h 710"/>
              <a:gd name="T52" fmla="*/ 200 w 888"/>
              <a:gd name="T53" fmla="*/ 532 h 710"/>
              <a:gd name="T54" fmla="*/ 200 w 888"/>
              <a:gd name="T55" fmla="*/ 67 h 710"/>
              <a:gd name="T56" fmla="*/ 399 w 888"/>
              <a:gd name="T57" fmla="*/ 178 h 710"/>
              <a:gd name="T58" fmla="*/ 399 w 888"/>
              <a:gd name="T59" fmla="*/ 178 h 710"/>
              <a:gd name="T60" fmla="*/ 266 w 888"/>
              <a:gd name="T61" fmla="*/ 67 h 710"/>
              <a:gd name="T62" fmla="*/ 266 w 888"/>
              <a:gd name="T63" fmla="*/ 532 h 710"/>
              <a:gd name="T64" fmla="*/ 399 w 888"/>
              <a:gd name="T65" fmla="*/ 621 h 710"/>
              <a:gd name="T66" fmla="*/ 399 w 888"/>
              <a:gd name="T67" fmla="*/ 178 h 710"/>
              <a:gd name="T68" fmla="*/ 621 w 888"/>
              <a:gd name="T69" fmla="*/ 67 h 710"/>
              <a:gd name="T70" fmla="*/ 621 w 888"/>
              <a:gd name="T71" fmla="*/ 67 h 710"/>
              <a:gd name="T72" fmla="*/ 466 w 888"/>
              <a:gd name="T73" fmla="*/ 178 h 710"/>
              <a:gd name="T74" fmla="*/ 466 w 888"/>
              <a:gd name="T75" fmla="*/ 621 h 710"/>
              <a:gd name="T76" fmla="*/ 621 w 888"/>
              <a:gd name="T77" fmla="*/ 532 h 710"/>
              <a:gd name="T78" fmla="*/ 621 w 888"/>
              <a:gd name="T79" fmla="*/ 67 h 710"/>
              <a:gd name="T80" fmla="*/ 821 w 888"/>
              <a:gd name="T81" fmla="*/ 178 h 710"/>
              <a:gd name="T82" fmla="*/ 821 w 888"/>
              <a:gd name="T83" fmla="*/ 178 h 710"/>
              <a:gd name="T84" fmla="*/ 665 w 888"/>
              <a:gd name="T85" fmla="*/ 67 h 710"/>
              <a:gd name="T86" fmla="*/ 665 w 888"/>
              <a:gd name="T87" fmla="*/ 532 h 710"/>
              <a:gd name="T88" fmla="*/ 821 w 888"/>
              <a:gd name="T89" fmla="*/ 621 h 710"/>
              <a:gd name="T90" fmla="*/ 821 w 888"/>
              <a:gd name="T91" fmla="*/ 178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8" h="710">
                <a:moveTo>
                  <a:pt x="887" y="156"/>
                </a:moveTo>
                <a:lnTo>
                  <a:pt x="887" y="156"/>
                </a:lnTo>
                <a:cubicBezTo>
                  <a:pt x="887" y="665"/>
                  <a:pt x="887" y="665"/>
                  <a:pt x="887" y="665"/>
                </a:cubicBezTo>
                <a:cubicBezTo>
                  <a:pt x="887" y="687"/>
                  <a:pt x="865" y="687"/>
                  <a:pt x="865" y="687"/>
                </a:cubicBezTo>
                <a:cubicBezTo>
                  <a:pt x="865" y="709"/>
                  <a:pt x="865" y="709"/>
                  <a:pt x="843" y="709"/>
                </a:cubicBezTo>
                <a:cubicBezTo>
                  <a:pt x="843" y="709"/>
                  <a:pt x="843" y="709"/>
                  <a:pt x="843" y="687"/>
                </a:cubicBezTo>
                <a:cubicBezTo>
                  <a:pt x="643" y="577"/>
                  <a:pt x="643" y="577"/>
                  <a:pt x="643" y="577"/>
                </a:cubicBezTo>
                <a:cubicBezTo>
                  <a:pt x="443" y="687"/>
                  <a:pt x="443" y="687"/>
                  <a:pt x="443" y="687"/>
                </a:cubicBezTo>
                <a:cubicBezTo>
                  <a:pt x="443" y="709"/>
                  <a:pt x="421" y="709"/>
                  <a:pt x="421" y="687"/>
                </a:cubicBezTo>
                <a:cubicBezTo>
                  <a:pt x="222" y="577"/>
                  <a:pt x="222" y="577"/>
                  <a:pt x="222" y="577"/>
                </a:cubicBezTo>
                <a:cubicBezTo>
                  <a:pt x="45" y="687"/>
                  <a:pt x="45" y="687"/>
                  <a:pt x="45" y="687"/>
                </a:cubicBezTo>
                <a:cubicBezTo>
                  <a:pt x="23" y="709"/>
                  <a:pt x="23" y="709"/>
                  <a:pt x="0" y="687"/>
                </a:cubicBezTo>
                <a:cubicBezTo>
                  <a:pt x="0" y="687"/>
                  <a:pt x="0" y="687"/>
                  <a:pt x="0" y="665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34"/>
                  <a:pt x="0" y="134"/>
                  <a:pt x="0" y="134"/>
                </a:cubicBezTo>
                <a:cubicBezTo>
                  <a:pt x="222" y="0"/>
                  <a:pt x="222" y="0"/>
                  <a:pt x="222" y="0"/>
                </a:cubicBezTo>
                <a:lnTo>
                  <a:pt x="244" y="0"/>
                </a:lnTo>
                <a:cubicBezTo>
                  <a:pt x="443" y="112"/>
                  <a:pt x="443" y="112"/>
                  <a:pt x="443" y="112"/>
                </a:cubicBezTo>
                <a:cubicBezTo>
                  <a:pt x="621" y="0"/>
                  <a:pt x="621" y="0"/>
                  <a:pt x="621" y="0"/>
                </a:cubicBezTo>
                <a:cubicBezTo>
                  <a:pt x="643" y="0"/>
                  <a:pt x="643" y="0"/>
                  <a:pt x="665" y="0"/>
                </a:cubicBezTo>
                <a:cubicBezTo>
                  <a:pt x="865" y="134"/>
                  <a:pt x="865" y="134"/>
                  <a:pt x="865" y="134"/>
                </a:cubicBezTo>
                <a:cubicBezTo>
                  <a:pt x="865" y="134"/>
                  <a:pt x="887" y="134"/>
                  <a:pt x="887" y="156"/>
                </a:cubicBezTo>
                <a:close/>
                <a:moveTo>
                  <a:pt x="200" y="67"/>
                </a:moveTo>
                <a:lnTo>
                  <a:pt x="200" y="67"/>
                </a:lnTo>
                <a:cubicBezTo>
                  <a:pt x="45" y="178"/>
                  <a:pt x="45" y="178"/>
                  <a:pt x="45" y="178"/>
                </a:cubicBezTo>
                <a:cubicBezTo>
                  <a:pt x="45" y="621"/>
                  <a:pt x="45" y="621"/>
                  <a:pt x="45" y="621"/>
                </a:cubicBezTo>
                <a:cubicBezTo>
                  <a:pt x="200" y="532"/>
                  <a:pt x="200" y="532"/>
                  <a:pt x="200" y="532"/>
                </a:cubicBezTo>
                <a:lnTo>
                  <a:pt x="200" y="67"/>
                </a:lnTo>
                <a:close/>
                <a:moveTo>
                  <a:pt x="399" y="178"/>
                </a:moveTo>
                <a:lnTo>
                  <a:pt x="399" y="178"/>
                </a:lnTo>
                <a:cubicBezTo>
                  <a:pt x="266" y="67"/>
                  <a:pt x="266" y="67"/>
                  <a:pt x="266" y="67"/>
                </a:cubicBezTo>
                <a:cubicBezTo>
                  <a:pt x="266" y="532"/>
                  <a:pt x="266" y="532"/>
                  <a:pt x="266" y="532"/>
                </a:cubicBezTo>
                <a:cubicBezTo>
                  <a:pt x="399" y="621"/>
                  <a:pt x="399" y="621"/>
                  <a:pt x="399" y="621"/>
                </a:cubicBezTo>
                <a:lnTo>
                  <a:pt x="399" y="178"/>
                </a:lnTo>
                <a:close/>
                <a:moveTo>
                  <a:pt x="621" y="67"/>
                </a:moveTo>
                <a:lnTo>
                  <a:pt x="621" y="67"/>
                </a:lnTo>
                <a:cubicBezTo>
                  <a:pt x="466" y="178"/>
                  <a:pt x="466" y="178"/>
                  <a:pt x="466" y="178"/>
                </a:cubicBezTo>
                <a:cubicBezTo>
                  <a:pt x="466" y="621"/>
                  <a:pt x="466" y="621"/>
                  <a:pt x="466" y="621"/>
                </a:cubicBezTo>
                <a:cubicBezTo>
                  <a:pt x="621" y="532"/>
                  <a:pt x="621" y="532"/>
                  <a:pt x="621" y="532"/>
                </a:cubicBezTo>
                <a:lnTo>
                  <a:pt x="621" y="67"/>
                </a:lnTo>
                <a:close/>
                <a:moveTo>
                  <a:pt x="821" y="178"/>
                </a:moveTo>
                <a:lnTo>
                  <a:pt x="821" y="178"/>
                </a:lnTo>
                <a:cubicBezTo>
                  <a:pt x="665" y="67"/>
                  <a:pt x="665" y="67"/>
                  <a:pt x="665" y="67"/>
                </a:cubicBezTo>
                <a:cubicBezTo>
                  <a:pt x="665" y="532"/>
                  <a:pt x="665" y="532"/>
                  <a:pt x="665" y="532"/>
                </a:cubicBezTo>
                <a:cubicBezTo>
                  <a:pt x="821" y="621"/>
                  <a:pt x="821" y="621"/>
                  <a:pt x="821" y="621"/>
                </a:cubicBezTo>
                <a:lnTo>
                  <a:pt x="821" y="178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80" name="Freeform 75"/>
          <p:cNvSpPr>
            <a:spLocks noChangeArrowheads="1"/>
          </p:cNvSpPr>
          <p:nvPr/>
        </p:nvSpPr>
        <p:spPr bwMode="auto">
          <a:xfrm>
            <a:off x="3042839" y="2617031"/>
            <a:ext cx="279836" cy="287199"/>
          </a:xfrm>
          <a:custGeom>
            <a:avLst/>
            <a:gdLst>
              <a:gd name="T0" fmla="*/ 843 w 844"/>
              <a:gd name="T1" fmla="*/ 421 h 865"/>
              <a:gd name="T2" fmla="*/ 843 w 844"/>
              <a:gd name="T3" fmla="*/ 421 h 865"/>
              <a:gd name="T4" fmla="*/ 422 w 844"/>
              <a:gd name="T5" fmla="*/ 864 h 865"/>
              <a:gd name="T6" fmla="*/ 0 w 844"/>
              <a:gd name="T7" fmla="*/ 443 h 865"/>
              <a:gd name="T8" fmla="*/ 422 w 844"/>
              <a:gd name="T9" fmla="*/ 0 h 865"/>
              <a:gd name="T10" fmla="*/ 843 w 844"/>
              <a:gd name="T11" fmla="*/ 421 h 865"/>
              <a:gd name="T12" fmla="*/ 754 w 844"/>
              <a:gd name="T13" fmla="*/ 421 h 865"/>
              <a:gd name="T14" fmla="*/ 754 w 844"/>
              <a:gd name="T15" fmla="*/ 421 h 865"/>
              <a:gd name="T16" fmla="*/ 422 w 844"/>
              <a:gd name="T17" fmla="*/ 111 h 865"/>
              <a:gd name="T18" fmla="*/ 89 w 844"/>
              <a:gd name="T19" fmla="*/ 443 h 865"/>
              <a:gd name="T20" fmla="*/ 422 w 844"/>
              <a:gd name="T21" fmla="*/ 775 h 865"/>
              <a:gd name="T22" fmla="*/ 754 w 844"/>
              <a:gd name="T23" fmla="*/ 421 h 865"/>
              <a:gd name="T24" fmla="*/ 333 w 844"/>
              <a:gd name="T25" fmla="*/ 354 h 865"/>
              <a:gd name="T26" fmla="*/ 333 w 844"/>
              <a:gd name="T27" fmla="*/ 354 h 865"/>
              <a:gd name="T28" fmla="*/ 621 w 844"/>
              <a:gd name="T29" fmla="*/ 222 h 865"/>
              <a:gd name="T30" fmla="*/ 510 w 844"/>
              <a:gd name="T31" fmla="*/ 509 h 865"/>
              <a:gd name="T32" fmla="*/ 222 w 844"/>
              <a:gd name="T33" fmla="*/ 643 h 865"/>
              <a:gd name="T34" fmla="*/ 333 w 844"/>
              <a:gd name="T35" fmla="*/ 354 h 865"/>
              <a:gd name="T36" fmla="*/ 378 w 844"/>
              <a:gd name="T37" fmla="*/ 487 h 865"/>
              <a:gd name="T38" fmla="*/ 378 w 844"/>
              <a:gd name="T39" fmla="*/ 487 h 865"/>
              <a:gd name="T40" fmla="*/ 466 w 844"/>
              <a:gd name="T41" fmla="*/ 487 h 865"/>
              <a:gd name="T42" fmla="*/ 532 w 844"/>
              <a:gd name="T43" fmla="*/ 310 h 865"/>
              <a:gd name="T44" fmla="*/ 378 w 844"/>
              <a:gd name="T45" fmla="*/ 399 h 865"/>
              <a:gd name="T46" fmla="*/ 378 w 844"/>
              <a:gd name="T47" fmla="*/ 487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44" h="865">
                <a:moveTo>
                  <a:pt x="843" y="421"/>
                </a:moveTo>
                <a:lnTo>
                  <a:pt x="843" y="421"/>
                </a:lnTo>
                <a:cubicBezTo>
                  <a:pt x="843" y="665"/>
                  <a:pt x="666" y="864"/>
                  <a:pt x="422" y="864"/>
                </a:cubicBezTo>
                <a:cubicBezTo>
                  <a:pt x="200" y="864"/>
                  <a:pt x="0" y="687"/>
                  <a:pt x="0" y="443"/>
                </a:cubicBezTo>
                <a:cubicBezTo>
                  <a:pt x="0" y="200"/>
                  <a:pt x="178" y="22"/>
                  <a:pt x="422" y="0"/>
                </a:cubicBezTo>
                <a:cubicBezTo>
                  <a:pt x="644" y="0"/>
                  <a:pt x="843" y="200"/>
                  <a:pt x="843" y="421"/>
                </a:cubicBezTo>
                <a:close/>
                <a:moveTo>
                  <a:pt x="754" y="421"/>
                </a:moveTo>
                <a:lnTo>
                  <a:pt x="754" y="421"/>
                </a:lnTo>
                <a:cubicBezTo>
                  <a:pt x="754" y="244"/>
                  <a:pt x="599" y="88"/>
                  <a:pt x="422" y="111"/>
                </a:cubicBezTo>
                <a:cubicBezTo>
                  <a:pt x="222" y="111"/>
                  <a:pt x="89" y="244"/>
                  <a:pt x="89" y="443"/>
                </a:cubicBezTo>
                <a:cubicBezTo>
                  <a:pt x="89" y="620"/>
                  <a:pt x="244" y="775"/>
                  <a:pt x="422" y="775"/>
                </a:cubicBezTo>
                <a:cubicBezTo>
                  <a:pt x="621" y="775"/>
                  <a:pt x="754" y="620"/>
                  <a:pt x="754" y="421"/>
                </a:cubicBezTo>
                <a:close/>
                <a:moveTo>
                  <a:pt x="333" y="354"/>
                </a:moveTo>
                <a:lnTo>
                  <a:pt x="333" y="354"/>
                </a:lnTo>
                <a:cubicBezTo>
                  <a:pt x="422" y="266"/>
                  <a:pt x="621" y="222"/>
                  <a:pt x="621" y="222"/>
                </a:cubicBezTo>
                <a:cubicBezTo>
                  <a:pt x="621" y="222"/>
                  <a:pt x="599" y="443"/>
                  <a:pt x="510" y="509"/>
                </a:cubicBezTo>
                <a:cubicBezTo>
                  <a:pt x="422" y="598"/>
                  <a:pt x="222" y="643"/>
                  <a:pt x="222" y="643"/>
                </a:cubicBezTo>
                <a:cubicBezTo>
                  <a:pt x="222" y="643"/>
                  <a:pt x="244" y="421"/>
                  <a:pt x="333" y="354"/>
                </a:cubicBezTo>
                <a:close/>
                <a:moveTo>
                  <a:pt x="378" y="487"/>
                </a:moveTo>
                <a:lnTo>
                  <a:pt x="378" y="487"/>
                </a:lnTo>
                <a:cubicBezTo>
                  <a:pt x="400" y="509"/>
                  <a:pt x="444" y="509"/>
                  <a:pt x="466" y="487"/>
                </a:cubicBezTo>
                <a:cubicBezTo>
                  <a:pt x="510" y="443"/>
                  <a:pt x="532" y="377"/>
                  <a:pt x="532" y="310"/>
                </a:cubicBezTo>
                <a:cubicBezTo>
                  <a:pt x="488" y="332"/>
                  <a:pt x="422" y="354"/>
                  <a:pt x="378" y="399"/>
                </a:cubicBezTo>
                <a:cubicBezTo>
                  <a:pt x="355" y="421"/>
                  <a:pt x="355" y="443"/>
                  <a:pt x="378" y="487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81" name="Freeform 76"/>
          <p:cNvSpPr>
            <a:spLocks noChangeArrowheads="1"/>
          </p:cNvSpPr>
          <p:nvPr/>
        </p:nvSpPr>
        <p:spPr bwMode="auto">
          <a:xfrm>
            <a:off x="3447988" y="2622984"/>
            <a:ext cx="257860" cy="257894"/>
          </a:xfrm>
          <a:custGeom>
            <a:avLst/>
            <a:gdLst>
              <a:gd name="T0" fmla="*/ 709 w 776"/>
              <a:gd name="T1" fmla="*/ 156 h 777"/>
              <a:gd name="T2" fmla="*/ 709 w 776"/>
              <a:gd name="T3" fmla="*/ 156 h 777"/>
              <a:gd name="T4" fmla="*/ 398 w 776"/>
              <a:gd name="T5" fmla="*/ 776 h 777"/>
              <a:gd name="T6" fmla="*/ 332 w 776"/>
              <a:gd name="T7" fmla="*/ 443 h 777"/>
              <a:gd name="T8" fmla="*/ 0 w 776"/>
              <a:gd name="T9" fmla="*/ 377 h 777"/>
              <a:gd name="T10" fmla="*/ 620 w 776"/>
              <a:gd name="T11" fmla="*/ 67 h 777"/>
              <a:gd name="T12" fmla="*/ 753 w 776"/>
              <a:gd name="T13" fmla="*/ 22 h 777"/>
              <a:gd name="T14" fmla="*/ 709 w 776"/>
              <a:gd name="T15" fmla="*/ 156 h 777"/>
              <a:gd name="T16" fmla="*/ 398 w 776"/>
              <a:gd name="T17" fmla="*/ 355 h 777"/>
              <a:gd name="T18" fmla="*/ 398 w 776"/>
              <a:gd name="T19" fmla="*/ 355 h 777"/>
              <a:gd name="T20" fmla="*/ 421 w 776"/>
              <a:gd name="T21" fmla="*/ 554 h 777"/>
              <a:gd name="T22" fmla="*/ 664 w 776"/>
              <a:gd name="T23" fmla="*/ 111 h 777"/>
              <a:gd name="T24" fmla="*/ 398 w 776"/>
              <a:gd name="T25" fmla="*/ 355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6" h="777">
                <a:moveTo>
                  <a:pt x="709" y="156"/>
                </a:moveTo>
                <a:lnTo>
                  <a:pt x="709" y="156"/>
                </a:lnTo>
                <a:cubicBezTo>
                  <a:pt x="620" y="377"/>
                  <a:pt x="398" y="776"/>
                  <a:pt x="398" y="776"/>
                </a:cubicBezTo>
                <a:cubicBezTo>
                  <a:pt x="332" y="443"/>
                  <a:pt x="332" y="443"/>
                  <a:pt x="332" y="443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398" y="178"/>
                  <a:pt x="620" y="67"/>
                </a:cubicBezTo>
                <a:cubicBezTo>
                  <a:pt x="709" y="22"/>
                  <a:pt x="731" y="0"/>
                  <a:pt x="753" y="22"/>
                </a:cubicBezTo>
                <a:cubicBezTo>
                  <a:pt x="775" y="44"/>
                  <a:pt x="753" y="67"/>
                  <a:pt x="709" y="156"/>
                </a:cubicBezTo>
                <a:close/>
                <a:moveTo>
                  <a:pt x="398" y="355"/>
                </a:moveTo>
                <a:lnTo>
                  <a:pt x="398" y="355"/>
                </a:lnTo>
                <a:cubicBezTo>
                  <a:pt x="421" y="554"/>
                  <a:pt x="421" y="554"/>
                  <a:pt x="421" y="554"/>
                </a:cubicBezTo>
                <a:cubicBezTo>
                  <a:pt x="664" y="111"/>
                  <a:pt x="664" y="111"/>
                  <a:pt x="664" y="111"/>
                </a:cubicBezTo>
                <a:lnTo>
                  <a:pt x="398" y="35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82" name="Freeform 77"/>
          <p:cNvSpPr>
            <a:spLocks noChangeArrowheads="1"/>
          </p:cNvSpPr>
          <p:nvPr/>
        </p:nvSpPr>
        <p:spPr bwMode="auto">
          <a:xfrm>
            <a:off x="3831160" y="2622984"/>
            <a:ext cx="250535" cy="257894"/>
          </a:xfrm>
          <a:custGeom>
            <a:avLst/>
            <a:gdLst>
              <a:gd name="T0" fmla="*/ 753 w 754"/>
              <a:gd name="T1" fmla="*/ 399 h 777"/>
              <a:gd name="T2" fmla="*/ 753 w 754"/>
              <a:gd name="T3" fmla="*/ 399 h 777"/>
              <a:gd name="T4" fmla="*/ 377 w 754"/>
              <a:gd name="T5" fmla="*/ 776 h 777"/>
              <a:gd name="T6" fmla="*/ 0 w 754"/>
              <a:gd name="T7" fmla="*/ 399 h 777"/>
              <a:gd name="T8" fmla="*/ 377 w 754"/>
              <a:gd name="T9" fmla="*/ 0 h 777"/>
              <a:gd name="T10" fmla="*/ 753 w 754"/>
              <a:gd name="T11" fmla="*/ 399 h 777"/>
              <a:gd name="T12" fmla="*/ 687 w 754"/>
              <a:gd name="T13" fmla="*/ 421 h 777"/>
              <a:gd name="T14" fmla="*/ 687 w 754"/>
              <a:gd name="T15" fmla="*/ 421 h 777"/>
              <a:gd name="T16" fmla="*/ 509 w 754"/>
              <a:gd name="T17" fmla="*/ 421 h 777"/>
              <a:gd name="T18" fmla="*/ 509 w 754"/>
              <a:gd name="T19" fmla="*/ 355 h 777"/>
              <a:gd name="T20" fmla="*/ 687 w 754"/>
              <a:gd name="T21" fmla="*/ 355 h 777"/>
              <a:gd name="T22" fmla="*/ 399 w 754"/>
              <a:gd name="T23" fmla="*/ 89 h 777"/>
              <a:gd name="T24" fmla="*/ 399 w 754"/>
              <a:gd name="T25" fmla="*/ 244 h 777"/>
              <a:gd name="T26" fmla="*/ 332 w 754"/>
              <a:gd name="T27" fmla="*/ 244 h 777"/>
              <a:gd name="T28" fmla="*/ 332 w 754"/>
              <a:gd name="T29" fmla="*/ 89 h 777"/>
              <a:gd name="T30" fmla="*/ 66 w 754"/>
              <a:gd name="T31" fmla="*/ 355 h 777"/>
              <a:gd name="T32" fmla="*/ 244 w 754"/>
              <a:gd name="T33" fmla="*/ 355 h 777"/>
              <a:gd name="T34" fmla="*/ 244 w 754"/>
              <a:gd name="T35" fmla="*/ 421 h 777"/>
              <a:gd name="T36" fmla="*/ 66 w 754"/>
              <a:gd name="T37" fmla="*/ 421 h 777"/>
              <a:gd name="T38" fmla="*/ 332 w 754"/>
              <a:gd name="T39" fmla="*/ 709 h 777"/>
              <a:gd name="T40" fmla="*/ 332 w 754"/>
              <a:gd name="T41" fmla="*/ 532 h 777"/>
              <a:gd name="T42" fmla="*/ 399 w 754"/>
              <a:gd name="T43" fmla="*/ 532 h 777"/>
              <a:gd name="T44" fmla="*/ 399 w 754"/>
              <a:gd name="T45" fmla="*/ 709 h 777"/>
              <a:gd name="T46" fmla="*/ 687 w 754"/>
              <a:gd name="T47" fmla="*/ 421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54" h="777">
                <a:moveTo>
                  <a:pt x="753" y="399"/>
                </a:moveTo>
                <a:lnTo>
                  <a:pt x="753" y="399"/>
                </a:lnTo>
                <a:cubicBezTo>
                  <a:pt x="753" y="599"/>
                  <a:pt x="576" y="776"/>
                  <a:pt x="377" y="776"/>
                </a:cubicBezTo>
                <a:cubicBezTo>
                  <a:pt x="155" y="776"/>
                  <a:pt x="0" y="599"/>
                  <a:pt x="0" y="399"/>
                </a:cubicBezTo>
                <a:cubicBezTo>
                  <a:pt x="0" y="178"/>
                  <a:pt x="155" y="0"/>
                  <a:pt x="377" y="0"/>
                </a:cubicBezTo>
                <a:cubicBezTo>
                  <a:pt x="576" y="0"/>
                  <a:pt x="753" y="178"/>
                  <a:pt x="753" y="399"/>
                </a:cubicBezTo>
                <a:close/>
                <a:moveTo>
                  <a:pt x="687" y="421"/>
                </a:moveTo>
                <a:lnTo>
                  <a:pt x="687" y="421"/>
                </a:lnTo>
                <a:cubicBezTo>
                  <a:pt x="509" y="421"/>
                  <a:pt x="509" y="421"/>
                  <a:pt x="509" y="421"/>
                </a:cubicBezTo>
                <a:cubicBezTo>
                  <a:pt x="509" y="355"/>
                  <a:pt x="509" y="355"/>
                  <a:pt x="509" y="355"/>
                </a:cubicBezTo>
                <a:cubicBezTo>
                  <a:pt x="687" y="355"/>
                  <a:pt x="687" y="355"/>
                  <a:pt x="687" y="355"/>
                </a:cubicBezTo>
                <a:cubicBezTo>
                  <a:pt x="665" y="222"/>
                  <a:pt x="554" y="89"/>
                  <a:pt x="399" y="89"/>
                </a:cubicBezTo>
                <a:cubicBezTo>
                  <a:pt x="399" y="244"/>
                  <a:pt x="399" y="244"/>
                  <a:pt x="399" y="244"/>
                </a:cubicBezTo>
                <a:cubicBezTo>
                  <a:pt x="332" y="244"/>
                  <a:pt x="332" y="244"/>
                  <a:pt x="332" y="244"/>
                </a:cubicBezTo>
                <a:cubicBezTo>
                  <a:pt x="332" y="89"/>
                  <a:pt x="332" y="89"/>
                  <a:pt x="332" y="89"/>
                </a:cubicBezTo>
                <a:cubicBezTo>
                  <a:pt x="200" y="89"/>
                  <a:pt x="89" y="222"/>
                  <a:pt x="66" y="355"/>
                </a:cubicBezTo>
                <a:cubicBezTo>
                  <a:pt x="244" y="355"/>
                  <a:pt x="244" y="355"/>
                  <a:pt x="244" y="355"/>
                </a:cubicBezTo>
                <a:cubicBezTo>
                  <a:pt x="244" y="421"/>
                  <a:pt x="244" y="421"/>
                  <a:pt x="244" y="421"/>
                </a:cubicBezTo>
                <a:cubicBezTo>
                  <a:pt x="66" y="421"/>
                  <a:pt x="66" y="421"/>
                  <a:pt x="66" y="421"/>
                </a:cubicBezTo>
                <a:cubicBezTo>
                  <a:pt x="89" y="576"/>
                  <a:pt x="200" y="687"/>
                  <a:pt x="332" y="709"/>
                </a:cubicBezTo>
                <a:cubicBezTo>
                  <a:pt x="332" y="532"/>
                  <a:pt x="332" y="532"/>
                  <a:pt x="332" y="532"/>
                </a:cubicBezTo>
                <a:cubicBezTo>
                  <a:pt x="399" y="532"/>
                  <a:pt x="399" y="532"/>
                  <a:pt x="399" y="532"/>
                </a:cubicBezTo>
                <a:cubicBezTo>
                  <a:pt x="399" y="709"/>
                  <a:pt x="399" y="709"/>
                  <a:pt x="399" y="709"/>
                </a:cubicBezTo>
                <a:cubicBezTo>
                  <a:pt x="554" y="687"/>
                  <a:pt x="665" y="576"/>
                  <a:pt x="687" y="421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83" name="Freeform 78"/>
          <p:cNvSpPr>
            <a:spLocks noChangeArrowheads="1"/>
          </p:cNvSpPr>
          <p:nvPr/>
        </p:nvSpPr>
        <p:spPr bwMode="auto">
          <a:xfrm>
            <a:off x="4207007" y="2622984"/>
            <a:ext cx="235884" cy="265221"/>
          </a:xfrm>
          <a:custGeom>
            <a:avLst/>
            <a:gdLst>
              <a:gd name="T0" fmla="*/ 709 w 710"/>
              <a:gd name="T1" fmla="*/ 665 h 799"/>
              <a:gd name="T2" fmla="*/ 709 w 710"/>
              <a:gd name="T3" fmla="*/ 665 h 799"/>
              <a:gd name="T4" fmla="*/ 577 w 710"/>
              <a:gd name="T5" fmla="*/ 798 h 799"/>
              <a:gd name="T6" fmla="*/ 443 w 710"/>
              <a:gd name="T7" fmla="*/ 665 h 799"/>
              <a:gd name="T8" fmla="*/ 443 w 710"/>
              <a:gd name="T9" fmla="*/ 643 h 799"/>
              <a:gd name="T10" fmla="*/ 222 w 710"/>
              <a:gd name="T11" fmla="*/ 487 h 799"/>
              <a:gd name="T12" fmla="*/ 134 w 710"/>
              <a:gd name="T13" fmla="*/ 532 h 799"/>
              <a:gd name="T14" fmla="*/ 0 w 710"/>
              <a:gd name="T15" fmla="*/ 399 h 799"/>
              <a:gd name="T16" fmla="*/ 134 w 710"/>
              <a:gd name="T17" fmla="*/ 266 h 799"/>
              <a:gd name="T18" fmla="*/ 222 w 710"/>
              <a:gd name="T19" fmla="*/ 288 h 799"/>
              <a:gd name="T20" fmla="*/ 443 w 710"/>
              <a:gd name="T21" fmla="*/ 156 h 799"/>
              <a:gd name="T22" fmla="*/ 443 w 710"/>
              <a:gd name="T23" fmla="*/ 133 h 799"/>
              <a:gd name="T24" fmla="*/ 577 w 710"/>
              <a:gd name="T25" fmla="*/ 0 h 799"/>
              <a:gd name="T26" fmla="*/ 709 w 710"/>
              <a:gd name="T27" fmla="*/ 133 h 799"/>
              <a:gd name="T28" fmla="*/ 577 w 710"/>
              <a:gd name="T29" fmla="*/ 266 h 799"/>
              <a:gd name="T30" fmla="*/ 488 w 710"/>
              <a:gd name="T31" fmla="*/ 222 h 799"/>
              <a:gd name="T32" fmla="*/ 266 w 710"/>
              <a:gd name="T33" fmla="*/ 377 h 799"/>
              <a:gd name="T34" fmla="*/ 266 w 710"/>
              <a:gd name="T35" fmla="*/ 399 h 799"/>
              <a:gd name="T36" fmla="*/ 266 w 710"/>
              <a:gd name="T37" fmla="*/ 421 h 799"/>
              <a:gd name="T38" fmla="*/ 488 w 710"/>
              <a:gd name="T39" fmla="*/ 554 h 799"/>
              <a:gd name="T40" fmla="*/ 577 w 710"/>
              <a:gd name="T41" fmla="*/ 532 h 799"/>
              <a:gd name="T42" fmla="*/ 709 w 710"/>
              <a:gd name="T43" fmla="*/ 665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10" h="799">
                <a:moveTo>
                  <a:pt x="709" y="665"/>
                </a:moveTo>
                <a:lnTo>
                  <a:pt x="709" y="665"/>
                </a:lnTo>
                <a:cubicBezTo>
                  <a:pt x="709" y="731"/>
                  <a:pt x="643" y="798"/>
                  <a:pt x="577" y="798"/>
                </a:cubicBezTo>
                <a:cubicBezTo>
                  <a:pt x="510" y="798"/>
                  <a:pt x="443" y="731"/>
                  <a:pt x="443" y="665"/>
                </a:cubicBezTo>
                <a:cubicBezTo>
                  <a:pt x="443" y="643"/>
                  <a:pt x="443" y="643"/>
                  <a:pt x="443" y="643"/>
                </a:cubicBezTo>
                <a:cubicBezTo>
                  <a:pt x="222" y="487"/>
                  <a:pt x="222" y="487"/>
                  <a:pt x="222" y="487"/>
                </a:cubicBezTo>
                <a:cubicBezTo>
                  <a:pt x="200" y="510"/>
                  <a:pt x="156" y="532"/>
                  <a:pt x="134" y="532"/>
                </a:cubicBezTo>
                <a:cubicBezTo>
                  <a:pt x="67" y="532"/>
                  <a:pt x="0" y="465"/>
                  <a:pt x="0" y="399"/>
                </a:cubicBezTo>
                <a:cubicBezTo>
                  <a:pt x="0" y="310"/>
                  <a:pt x="67" y="266"/>
                  <a:pt x="134" y="266"/>
                </a:cubicBezTo>
                <a:cubicBezTo>
                  <a:pt x="156" y="266"/>
                  <a:pt x="200" y="266"/>
                  <a:pt x="222" y="288"/>
                </a:cubicBezTo>
                <a:cubicBezTo>
                  <a:pt x="443" y="156"/>
                  <a:pt x="443" y="156"/>
                  <a:pt x="443" y="156"/>
                </a:cubicBezTo>
                <a:cubicBezTo>
                  <a:pt x="443" y="133"/>
                  <a:pt x="443" y="133"/>
                  <a:pt x="443" y="133"/>
                </a:cubicBezTo>
                <a:cubicBezTo>
                  <a:pt x="443" y="44"/>
                  <a:pt x="510" y="0"/>
                  <a:pt x="577" y="0"/>
                </a:cubicBezTo>
                <a:cubicBezTo>
                  <a:pt x="643" y="0"/>
                  <a:pt x="709" y="44"/>
                  <a:pt x="709" y="133"/>
                </a:cubicBezTo>
                <a:cubicBezTo>
                  <a:pt x="709" y="200"/>
                  <a:pt x="643" y="266"/>
                  <a:pt x="577" y="266"/>
                </a:cubicBezTo>
                <a:cubicBezTo>
                  <a:pt x="554" y="266"/>
                  <a:pt x="510" y="244"/>
                  <a:pt x="488" y="222"/>
                </a:cubicBezTo>
                <a:cubicBezTo>
                  <a:pt x="266" y="377"/>
                  <a:pt x="266" y="377"/>
                  <a:pt x="266" y="377"/>
                </a:cubicBezTo>
                <a:cubicBezTo>
                  <a:pt x="266" y="377"/>
                  <a:pt x="266" y="377"/>
                  <a:pt x="266" y="399"/>
                </a:cubicBezTo>
                <a:cubicBezTo>
                  <a:pt x="266" y="399"/>
                  <a:pt x="266" y="399"/>
                  <a:pt x="266" y="421"/>
                </a:cubicBezTo>
                <a:cubicBezTo>
                  <a:pt x="488" y="554"/>
                  <a:pt x="488" y="554"/>
                  <a:pt x="488" y="554"/>
                </a:cubicBezTo>
                <a:cubicBezTo>
                  <a:pt x="510" y="532"/>
                  <a:pt x="554" y="532"/>
                  <a:pt x="577" y="532"/>
                </a:cubicBezTo>
                <a:cubicBezTo>
                  <a:pt x="643" y="532"/>
                  <a:pt x="709" y="576"/>
                  <a:pt x="709" y="665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84" name="Freeform 79"/>
          <p:cNvSpPr>
            <a:spLocks noChangeArrowheads="1"/>
          </p:cNvSpPr>
          <p:nvPr/>
        </p:nvSpPr>
        <p:spPr bwMode="auto">
          <a:xfrm>
            <a:off x="4568204" y="2632509"/>
            <a:ext cx="265186" cy="213935"/>
          </a:xfrm>
          <a:custGeom>
            <a:avLst/>
            <a:gdLst>
              <a:gd name="T0" fmla="*/ 731 w 799"/>
              <a:gd name="T1" fmla="*/ 332 h 643"/>
              <a:gd name="T2" fmla="*/ 731 w 799"/>
              <a:gd name="T3" fmla="*/ 332 h 643"/>
              <a:gd name="T4" fmla="*/ 399 w 799"/>
              <a:gd name="T5" fmla="*/ 642 h 643"/>
              <a:gd name="T6" fmla="*/ 89 w 799"/>
              <a:gd name="T7" fmla="*/ 332 h 643"/>
              <a:gd name="T8" fmla="*/ 89 w 799"/>
              <a:gd name="T9" fmla="*/ 66 h 643"/>
              <a:gd name="T10" fmla="*/ 355 w 799"/>
              <a:gd name="T11" fmla="*/ 66 h 643"/>
              <a:gd name="T12" fmla="*/ 399 w 799"/>
              <a:gd name="T13" fmla="*/ 111 h 643"/>
              <a:gd name="T14" fmla="*/ 465 w 799"/>
              <a:gd name="T15" fmla="*/ 66 h 643"/>
              <a:gd name="T16" fmla="*/ 731 w 799"/>
              <a:gd name="T17" fmla="*/ 66 h 643"/>
              <a:gd name="T18" fmla="*/ 731 w 799"/>
              <a:gd name="T19" fmla="*/ 332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9" h="643">
                <a:moveTo>
                  <a:pt x="731" y="332"/>
                </a:moveTo>
                <a:lnTo>
                  <a:pt x="731" y="332"/>
                </a:lnTo>
                <a:cubicBezTo>
                  <a:pt x="399" y="642"/>
                  <a:pt x="399" y="642"/>
                  <a:pt x="399" y="642"/>
                </a:cubicBezTo>
                <a:cubicBezTo>
                  <a:pt x="89" y="332"/>
                  <a:pt x="89" y="332"/>
                  <a:pt x="89" y="332"/>
                </a:cubicBezTo>
                <a:cubicBezTo>
                  <a:pt x="0" y="266"/>
                  <a:pt x="0" y="133"/>
                  <a:pt x="89" y="66"/>
                </a:cubicBezTo>
                <a:cubicBezTo>
                  <a:pt x="156" y="0"/>
                  <a:pt x="288" y="0"/>
                  <a:pt x="355" y="66"/>
                </a:cubicBezTo>
                <a:cubicBezTo>
                  <a:pt x="399" y="111"/>
                  <a:pt x="399" y="111"/>
                  <a:pt x="399" y="111"/>
                </a:cubicBezTo>
                <a:cubicBezTo>
                  <a:pt x="465" y="66"/>
                  <a:pt x="465" y="66"/>
                  <a:pt x="465" y="66"/>
                </a:cubicBezTo>
                <a:cubicBezTo>
                  <a:pt x="532" y="0"/>
                  <a:pt x="643" y="0"/>
                  <a:pt x="731" y="66"/>
                </a:cubicBezTo>
                <a:cubicBezTo>
                  <a:pt x="798" y="133"/>
                  <a:pt x="798" y="266"/>
                  <a:pt x="731" y="332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85" name="Freeform 80"/>
          <p:cNvSpPr>
            <a:spLocks noChangeArrowheads="1"/>
          </p:cNvSpPr>
          <p:nvPr/>
        </p:nvSpPr>
        <p:spPr bwMode="auto">
          <a:xfrm>
            <a:off x="4958703" y="2622984"/>
            <a:ext cx="257860" cy="257894"/>
          </a:xfrm>
          <a:custGeom>
            <a:avLst/>
            <a:gdLst>
              <a:gd name="T0" fmla="*/ 487 w 777"/>
              <a:gd name="T1" fmla="*/ 288 h 777"/>
              <a:gd name="T2" fmla="*/ 776 w 777"/>
              <a:gd name="T3" fmla="*/ 288 h 777"/>
              <a:gd name="T4" fmla="*/ 532 w 777"/>
              <a:gd name="T5" fmla="*/ 465 h 777"/>
              <a:gd name="T6" fmla="*/ 620 w 777"/>
              <a:gd name="T7" fmla="*/ 776 h 777"/>
              <a:gd name="T8" fmla="*/ 376 w 777"/>
              <a:gd name="T9" fmla="*/ 599 h 777"/>
              <a:gd name="T10" fmla="*/ 132 w 777"/>
              <a:gd name="T11" fmla="*/ 776 h 777"/>
              <a:gd name="T12" fmla="*/ 221 w 777"/>
              <a:gd name="T13" fmla="*/ 465 h 777"/>
              <a:gd name="T14" fmla="*/ 0 w 777"/>
              <a:gd name="T15" fmla="*/ 288 h 777"/>
              <a:gd name="T16" fmla="*/ 266 w 777"/>
              <a:gd name="T17" fmla="*/ 288 h 777"/>
              <a:gd name="T18" fmla="*/ 376 w 777"/>
              <a:gd name="T19" fmla="*/ 0 h 777"/>
              <a:gd name="T20" fmla="*/ 487 w 777"/>
              <a:gd name="T21" fmla="*/ 288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77" h="777">
                <a:moveTo>
                  <a:pt x="487" y="288"/>
                </a:moveTo>
                <a:lnTo>
                  <a:pt x="776" y="288"/>
                </a:lnTo>
                <a:lnTo>
                  <a:pt x="532" y="465"/>
                </a:lnTo>
                <a:lnTo>
                  <a:pt x="620" y="776"/>
                </a:lnTo>
                <a:lnTo>
                  <a:pt x="376" y="599"/>
                </a:lnTo>
                <a:lnTo>
                  <a:pt x="132" y="776"/>
                </a:lnTo>
                <a:lnTo>
                  <a:pt x="221" y="465"/>
                </a:lnTo>
                <a:lnTo>
                  <a:pt x="0" y="288"/>
                </a:lnTo>
                <a:lnTo>
                  <a:pt x="266" y="288"/>
                </a:lnTo>
                <a:lnTo>
                  <a:pt x="376" y="0"/>
                </a:lnTo>
                <a:lnTo>
                  <a:pt x="487" y="288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86" name="Freeform 81"/>
          <p:cNvSpPr>
            <a:spLocks noChangeArrowheads="1"/>
          </p:cNvSpPr>
          <p:nvPr/>
        </p:nvSpPr>
        <p:spPr bwMode="auto">
          <a:xfrm>
            <a:off x="5341875" y="2625961"/>
            <a:ext cx="265185" cy="250567"/>
          </a:xfrm>
          <a:custGeom>
            <a:avLst/>
            <a:gdLst>
              <a:gd name="T0" fmla="*/ 21 w 798"/>
              <a:gd name="T1" fmla="*/ 311 h 755"/>
              <a:gd name="T2" fmla="*/ 21 w 798"/>
              <a:gd name="T3" fmla="*/ 311 h 755"/>
              <a:gd name="T4" fmla="*/ 177 w 798"/>
              <a:gd name="T5" fmla="*/ 311 h 755"/>
              <a:gd name="T6" fmla="*/ 177 w 798"/>
              <a:gd name="T7" fmla="*/ 665 h 755"/>
              <a:gd name="T8" fmla="*/ 43 w 798"/>
              <a:gd name="T9" fmla="*/ 665 h 755"/>
              <a:gd name="T10" fmla="*/ 0 w 798"/>
              <a:gd name="T11" fmla="*/ 621 h 755"/>
              <a:gd name="T12" fmla="*/ 0 w 798"/>
              <a:gd name="T13" fmla="*/ 333 h 755"/>
              <a:gd name="T14" fmla="*/ 21 w 798"/>
              <a:gd name="T15" fmla="*/ 311 h 755"/>
              <a:gd name="T16" fmla="*/ 797 w 798"/>
              <a:gd name="T17" fmla="*/ 377 h 755"/>
              <a:gd name="T18" fmla="*/ 797 w 798"/>
              <a:gd name="T19" fmla="*/ 377 h 755"/>
              <a:gd name="T20" fmla="*/ 797 w 798"/>
              <a:gd name="T21" fmla="*/ 599 h 755"/>
              <a:gd name="T22" fmla="*/ 597 w 798"/>
              <a:gd name="T23" fmla="*/ 754 h 755"/>
              <a:gd name="T24" fmla="*/ 420 w 798"/>
              <a:gd name="T25" fmla="*/ 754 h 755"/>
              <a:gd name="T26" fmla="*/ 221 w 798"/>
              <a:gd name="T27" fmla="*/ 665 h 755"/>
              <a:gd name="T28" fmla="*/ 221 w 798"/>
              <a:gd name="T29" fmla="*/ 311 h 755"/>
              <a:gd name="T30" fmla="*/ 221 w 798"/>
              <a:gd name="T31" fmla="*/ 311 h 755"/>
              <a:gd name="T32" fmla="*/ 420 w 798"/>
              <a:gd name="T33" fmla="*/ 134 h 755"/>
              <a:gd name="T34" fmla="*/ 465 w 798"/>
              <a:gd name="T35" fmla="*/ 0 h 755"/>
              <a:gd name="T36" fmla="*/ 531 w 798"/>
              <a:gd name="T37" fmla="*/ 111 h 755"/>
              <a:gd name="T38" fmla="*/ 531 w 798"/>
              <a:gd name="T39" fmla="*/ 244 h 755"/>
              <a:gd name="T40" fmla="*/ 686 w 798"/>
              <a:gd name="T41" fmla="*/ 244 h 755"/>
              <a:gd name="T42" fmla="*/ 797 w 798"/>
              <a:gd name="T43" fmla="*/ 377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98" h="755">
                <a:moveTo>
                  <a:pt x="21" y="311"/>
                </a:moveTo>
                <a:lnTo>
                  <a:pt x="21" y="311"/>
                </a:lnTo>
                <a:cubicBezTo>
                  <a:pt x="177" y="311"/>
                  <a:pt x="177" y="311"/>
                  <a:pt x="177" y="311"/>
                </a:cubicBezTo>
                <a:cubicBezTo>
                  <a:pt x="177" y="665"/>
                  <a:pt x="177" y="665"/>
                  <a:pt x="177" y="665"/>
                </a:cubicBezTo>
                <a:cubicBezTo>
                  <a:pt x="132" y="665"/>
                  <a:pt x="43" y="665"/>
                  <a:pt x="43" y="665"/>
                </a:cubicBezTo>
                <a:cubicBezTo>
                  <a:pt x="0" y="665"/>
                  <a:pt x="0" y="643"/>
                  <a:pt x="0" y="621"/>
                </a:cubicBezTo>
                <a:cubicBezTo>
                  <a:pt x="0" y="333"/>
                  <a:pt x="0" y="333"/>
                  <a:pt x="0" y="333"/>
                </a:cubicBezTo>
                <a:cubicBezTo>
                  <a:pt x="0" y="333"/>
                  <a:pt x="0" y="311"/>
                  <a:pt x="21" y="311"/>
                </a:cubicBezTo>
                <a:close/>
                <a:moveTo>
                  <a:pt x="797" y="377"/>
                </a:moveTo>
                <a:lnTo>
                  <a:pt x="797" y="377"/>
                </a:lnTo>
                <a:cubicBezTo>
                  <a:pt x="797" y="599"/>
                  <a:pt x="797" y="599"/>
                  <a:pt x="797" y="599"/>
                </a:cubicBezTo>
                <a:cubicBezTo>
                  <a:pt x="797" y="665"/>
                  <a:pt x="686" y="754"/>
                  <a:pt x="597" y="754"/>
                </a:cubicBezTo>
                <a:cubicBezTo>
                  <a:pt x="597" y="754"/>
                  <a:pt x="465" y="754"/>
                  <a:pt x="420" y="754"/>
                </a:cubicBezTo>
                <a:cubicBezTo>
                  <a:pt x="309" y="754"/>
                  <a:pt x="309" y="665"/>
                  <a:pt x="221" y="665"/>
                </a:cubicBezTo>
                <a:cubicBezTo>
                  <a:pt x="221" y="311"/>
                  <a:pt x="221" y="311"/>
                  <a:pt x="221" y="311"/>
                </a:cubicBezTo>
                <a:lnTo>
                  <a:pt x="221" y="311"/>
                </a:lnTo>
                <a:cubicBezTo>
                  <a:pt x="309" y="311"/>
                  <a:pt x="398" y="178"/>
                  <a:pt x="420" y="134"/>
                </a:cubicBezTo>
                <a:cubicBezTo>
                  <a:pt x="443" y="67"/>
                  <a:pt x="420" y="0"/>
                  <a:pt x="465" y="0"/>
                </a:cubicBezTo>
                <a:cubicBezTo>
                  <a:pt x="509" y="0"/>
                  <a:pt x="531" y="22"/>
                  <a:pt x="531" y="111"/>
                </a:cubicBezTo>
                <a:cubicBezTo>
                  <a:pt x="531" y="244"/>
                  <a:pt x="531" y="244"/>
                  <a:pt x="531" y="244"/>
                </a:cubicBezTo>
                <a:cubicBezTo>
                  <a:pt x="531" y="244"/>
                  <a:pt x="642" y="244"/>
                  <a:pt x="686" y="244"/>
                </a:cubicBezTo>
                <a:cubicBezTo>
                  <a:pt x="753" y="244"/>
                  <a:pt x="797" y="288"/>
                  <a:pt x="797" y="377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87" name="Freeform 82"/>
          <p:cNvSpPr>
            <a:spLocks noChangeArrowheads="1"/>
          </p:cNvSpPr>
          <p:nvPr/>
        </p:nvSpPr>
        <p:spPr bwMode="auto">
          <a:xfrm>
            <a:off x="8290292" y="2192801"/>
            <a:ext cx="294489" cy="265221"/>
          </a:xfrm>
          <a:custGeom>
            <a:avLst/>
            <a:gdLst>
              <a:gd name="T0" fmla="*/ 554 w 887"/>
              <a:gd name="T1" fmla="*/ 487 h 799"/>
              <a:gd name="T2" fmla="*/ 554 w 887"/>
              <a:gd name="T3" fmla="*/ 487 h 799"/>
              <a:gd name="T4" fmla="*/ 576 w 887"/>
              <a:gd name="T5" fmla="*/ 487 h 799"/>
              <a:gd name="T6" fmla="*/ 576 w 887"/>
              <a:gd name="T7" fmla="*/ 576 h 799"/>
              <a:gd name="T8" fmla="*/ 487 w 887"/>
              <a:gd name="T9" fmla="*/ 665 h 799"/>
              <a:gd name="T10" fmla="*/ 266 w 887"/>
              <a:gd name="T11" fmla="*/ 665 h 799"/>
              <a:gd name="T12" fmla="*/ 133 w 887"/>
              <a:gd name="T13" fmla="*/ 798 h 799"/>
              <a:gd name="T14" fmla="*/ 133 w 887"/>
              <a:gd name="T15" fmla="*/ 665 h 799"/>
              <a:gd name="T16" fmla="*/ 89 w 887"/>
              <a:gd name="T17" fmla="*/ 665 h 799"/>
              <a:gd name="T18" fmla="*/ 0 w 887"/>
              <a:gd name="T19" fmla="*/ 576 h 799"/>
              <a:gd name="T20" fmla="*/ 0 w 887"/>
              <a:gd name="T21" fmla="*/ 310 h 799"/>
              <a:gd name="T22" fmla="*/ 89 w 887"/>
              <a:gd name="T23" fmla="*/ 222 h 799"/>
              <a:gd name="T24" fmla="*/ 243 w 887"/>
              <a:gd name="T25" fmla="*/ 222 h 799"/>
              <a:gd name="T26" fmla="*/ 243 w 887"/>
              <a:gd name="T27" fmla="*/ 487 h 799"/>
              <a:gd name="T28" fmla="*/ 554 w 887"/>
              <a:gd name="T29" fmla="*/ 487 h 799"/>
              <a:gd name="T30" fmla="*/ 886 w 887"/>
              <a:gd name="T31" fmla="*/ 89 h 799"/>
              <a:gd name="T32" fmla="*/ 886 w 887"/>
              <a:gd name="T33" fmla="*/ 89 h 799"/>
              <a:gd name="T34" fmla="*/ 886 w 887"/>
              <a:gd name="T35" fmla="*/ 355 h 799"/>
              <a:gd name="T36" fmla="*/ 798 w 887"/>
              <a:gd name="T37" fmla="*/ 443 h 799"/>
              <a:gd name="T38" fmla="*/ 753 w 887"/>
              <a:gd name="T39" fmla="*/ 443 h 799"/>
              <a:gd name="T40" fmla="*/ 753 w 887"/>
              <a:gd name="T41" fmla="*/ 576 h 799"/>
              <a:gd name="T42" fmla="*/ 621 w 887"/>
              <a:gd name="T43" fmla="*/ 443 h 799"/>
              <a:gd name="T44" fmla="*/ 310 w 887"/>
              <a:gd name="T45" fmla="*/ 443 h 799"/>
              <a:gd name="T46" fmla="*/ 310 w 887"/>
              <a:gd name="T47" fmla="*/ 89 h 799"/>
              <a:gd name="T48" fmla="*/ 399 w 887"/>
              <a:gd name="T49" fmla="*/ 0 h 799"/>
              <a:gd name="T50" fmla="*/ 798 w 887"/>
              <a:gd name="T51" fmla="*/ 0 h 799"/>
              <a:gd name="T52" fmla="*/ 886 w 887"/>
              <a:gd name="T53" fmla="*/ 89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87" h="799">
                <a:moveTo>
                  <a:pt x="554" y="487"/>
                </a:moveTo>
                <a:lnTo>
                  <a:pt x="554" y="487"/>
                </a:lnTo>
                <a:cubicBezTo>
                  <a:pt x="576" y="487"/>
                  <a:pt x="576" y="487"/>
                  <a:pt x="576" y="487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621"/>
                  <a:pt x="531" y="665"/>
                  <a:pt x="487" y="665"/>
                </a:cubicBezTo>
                <a:cubicBezTo>
                  <a:pt x="266" y="665"/>
                  <a:pt x="266" y="665"/>
                  <a:pt x="266" y="665"/>
                </a:cubicBezTo>
                <a:cubicBezTo>
                  <a:pt x="133" y="798"/>
                  <a:pt x="133" y="798"/>
                  <a:pt x="133" y="798"/>
                </a:cubicBezTo>
                <a:cubicBezTo>
                  <a:pt x="133" y="665"/>
                  <a:pt x="133" y="665"/>
                  <a:pt x="133" y="665"/>
                </a:cubicBezTo>
                <a:cubicBezTo>
                  <a:pt x="89" y="665"/>
                  <a:pt x="89" y="665"/>
                  <a:pt x="89" y="665"/>
                </a:cubicBezTo>
                <a:cubicBezTo>
                  <a:pt x="44" y="665"/>
                  <a:pt x="0" y="621"/>
                  <a:pt x="0" y="576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4"/>
                  <a:pt x="44" y="222"/>
                  <a:pt x="89" y="222"/>
                </a:cubicBezTo>
                <a:cubicBezTo>
                  <a:pt x="243" y="222"/>
                  <a:pt x="243" y="222"/>
                  <a:pt x="243" y="222"/>
                </a:cubicBezTo>
                <a:cubicBezTo>
                  <a:pt x="243" y="487"/>
                  <a:pt x="243" y="487"/>
                  <a:pt x="243" y="487"/>
                </a:cubicBezTo>
                <a:lnTo>
                  <a:pt x="554" y="487"/>
                </a:lnTo>
                <a:close/>
                <a:moveTo>
                  <a:pt x="886" y="89"/>
                </a:moveTo>
                <a:lnTo>
                  <a:pt x="886" y="89"/>
                </a:lnTo>
                <a:cubicBezTo>
                  <a:pt x="886" y="355"/>
                  <a:pt x="886" y="355"/>
                  <a:pt x="886" y="355"/>
                </a:cubicBezTo>
                <a:cubicBezTo>
                  <a:pt x="886" y="399"/>
                  <a:pt x="842" y="443"/>
                  <a:pt x="798" y="443"/>
                </a:cubicBezTo>
                <a:cubicBezTo>
                  <a:pt x="753" y="443"/>
                  <a:pt x="753" y="443"/>
                  <a:pt x="753" y="443"/>
                </a:cubicBezTo>
                <a:cubicBezTo>
                  <a:pt x="753" y="576"/>
                  <a:pt x="753" y="576"/>
                  <a:pt x="753" y="576"/>
                </a:cubicBezTo>
                <a:cubicBezTo>
                  <a:pt x="621" y="443"/>
                  <a:pt x="621" y="443"/>
                  <a:pt x="621" y="443"/>
                </a:cubicBezTo>
                <a:cubicBezTo>
                  <a:pt x="310" y="443"/>
                  <a:pt x="310" y="443"/>
                  <a:pt x="310" y="443"/>
                </a:cubicBezTo>
                <a:cubicBezTo>
                  <a:pt x="310" y="89"/>
                  <a:pt x="310" y="89"/>
                  <a:pt x="310" y="89"/>
                </a:cubicBezTo>
                <a:cubicBezTo>
                  <a:pt x="310" y="22"/>
                  <a:pt x="355" y="0"/>
                  <a:pt x="399" y="0"/>
                </a:cubicBezTo>
                <a:cubicBezTo>
                  <a:pt x="798" y="0"/>
                  <a:pt x="798" y="0"/>
                  <a:pt x="798" y="0"/>
                </a:cubicBezTo>
                <a:cubicBezTo>
                  <a:pt x="842" y="0"/>
                  <a:pt x="886" y="22"/>
                  <a:pt x="886" y="89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88" name="Freeform 83"/>
          <p:cNvSpPr>
            <a:spLocks noChangeArrowheads="1"/>
          </p:cNvSpPr>
          <p:nvPr/>
        </p:nvSpPr>
        <p:spPr bwMode="auto">
          <a:xfrm>
            <a:off x="5732373" y="2696190"/>
            <a:ext cx="147977" cy="235914"/>
          </a:xfrm>
          <a:custGeom>
            <a:avLst/>
            <a:gdLst>
              <a:gd name="T0" fmla="*/ 443 w 444"/>
              <a:gd name="T1" fmla="*/ 221 h 710"/>
              <a:gd name="T2" fmla="*/ 443 w 444"/>
              <a:gd name="T3" fmla="*/ 221 h 710"/>
              <a:gd name="T4" fmla="*/ 222 w 444"/>
              <a:gd name="T5" fmla="*/ 709 h 710"/>
              <a:gd name="T6" fmla="*/ 0 w 444"/>
              <a:gd name="T7" fmla="*/ 221 h 710"/>
              <a:gd name="T8" fmla="*/ 222 w 444"/>
              <a:gd name="T9" fmla="*/ 0 h 710"/>
              <a:gd name="T10" fmla="*/ 443 w 444"/>
              <a:gd name="T11" fmla="*/ 221 h 710"/>
              <a:gd name="T12" fmla="*/ 333 w 444"/>
              <a:gd name="T13" fmla="*/ 221 h 710"/>
              <a:gd name="T14" fmla="*/ 333 w 444"/>
              <a:gd name="T15" fmla="*/ 221 h 710"/>
              <a:gd name="T16" fmla="*/ 222 w 444"/>
              <a:gd name="T17" fmla="*/ 88 h 710"/>
              <a:gd name="T18" fmla="*/ 89 w 444"/>
              <a:gd name="T19" fmla="*/ 221 h 710"/>
              <a:gd name="T20" fmla="*/ 222 w 444"/>
              <a:gd name="T21" fmla="*/ 332 h 710"/>
              <a:gd name="T22" fmla="*/ 333 w 444"/>
              <a:gd name="T23" fmla="*/ 221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4" h="710">
                <a:moveTo>
                  <a:pt x="443" y="221"/>
                </a:moveTo>
                <a:lnTo>
                  <a:pt x="443" y="221"/>
                </a:lnTo>
                <a:cubicBezTo>
                  <a:pt x="443" y="421"/>
                  <a:pt x="222" y="709"/>
                  <a:pt x="222" y="709"/>
                </a:cubicBezTo>
                <a:cubicBezTo>
                  <a:pt x="222" y="709"/>
                  <a:pt x="0" y="421"/>
                  <a:pt x="0" y="221"/>
                </a:cubicBezTo>
                <a:cubicBezTo>
                  <a:pt x="0" y="88"/>
                  <a:pt x="89" y="0"/>
                  <a:pt x="222" y="0"/>
                </a:cubicBezTo>
                <a:cubicBezTo>
                  <a:pt x="333" y="0"/>
                  <a:pt x="443" y="88"/>
                  <a:pt x="443" y="221"/>
                </a:cubicBezTo>
                <a:close/>
                <a:moveTo>
                  <a:pt x="333" y="221"/>
                </a:moveTo>
                <a:lnTo>
                  <a:pt x="333" y="221"/>
                </a:lnTo>
                <a:cubicBezTo>
                  <a:pt x="333" y="155"/>
                  <a:pt x="266" y="88"/>
                  <a:pt x="222" y="88"/>
                </a:cubicBezTo>
                <a:cubicBezTo>
                  <a:pt x="133" y="88"/>
                  <a:pt x="89" y="155"/>
                  <a:pt x="89" y="221"/>
                </a:cubicBezTo>
                <a:cubicBezTo>
                  <a:pt x="89" y="288"/>
                  <a:pt x="133" y="332"/>
                  <a:pt x="222" y="332"/>
                </a:cubicBezTo>
                <a:cubicBezTo>
                  <a:pt x="266" y="332"/>
                  <a:pt x="333" y="288"/>
                  <a:pt x="333" y="221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85"/>
          <p:cNvSpPr>
            <a:spLocks noChangeArrowheads="1"/>
          </p:cNvSpPr>
          <p:nvPr/>
        </p:nvSpPr>
        <p:spPr bwMode="auto">
          <a:xfrm>
            <a:off x="6005662" y="2687260"/>
            <a:ext cx="257859" cy="279873"/>
          </a:xfrm>
          <a:custGeom>
            <a:avLst/>
            <a:gdLst>
              <a:gd name="T0" fmla="*/ 731 w 777"/>
              <a:gd name="T1" fmla="*/ 487 h 842"/>
              <a:gd name="T2" fmla="*/ 731 w 777"/>
              <a:gd name="T3" fmla="*/ 487 h 842"/>
              <a:gd name="T4" fmla="*/ 444 w 777"/>
              <a:gd name="T5" fmla="*/ 753 h 842"/>
              <a:gd name="T6" fmla="*/ 44 w 777"/>
              <a:gd name="T7" fmla="*/ 731 h 842"/>
              <a:gd name="T8" fmla="*/ 89 w 777"/>
              <a:gd name="T9" fmla="*/ 531 h 842"/>
              <a:gd name="T10" fmla="*/ 133 w 777"/>
              <a:gd name="T11" fmla="*/ 110 h 842"/>
              <a:gd name="T12" fmla="*/ 178 w 777"/>
              <a:gd name="T13" fmla="*/ 22 h 842"/>
              <a:gd name="T14" fmla="*/ 266 w 777"/>
              <a:gd name="T15" fmla="*/ 44 h 842"/>
              <a:gd name="T16" fmla="*/ 599 w 777"/>
              <a:gd name="T17" fmla="*/ 354 h 842"/>
              <a:gd name="T18" fmla="*/ 731 w 777"/>
              <a:gd name="T19" fmla="*/ 487 h 842"/>
              <a:gd name="T20" fmla="*/ 687 w 777"/>
              <a:gd name="T21" fmla="*/ 509 h 842"/>
              <a:gd name="T22" fmla="*/ 687 w 777"/>
              <a:gd name="T23" fmla="*/ 509 h 842"/>
              <a:gd name="T24" fmla="*/ 355 w 777"/>
              <a:gd name="T25" fmla="*/ 509 h 842"/>
              <a:gd name="T26" fmla="*/ 111 w 777"/>
              <a:gd name="T27" fmla="*/ 709 h 842"/>
              <a:gd name="T28" fmla="*/ 422 w 777"/>
              <a:gd name="T29" fmla="*/ 709 h 842"/>
              <a:gd name="T30" fmla="*/ 687 w 777"/>
              <a:gd name="T31" fmla="*/ 509 h 842"/>
              <a:gd name="T32" fmla="*/ 399 w 777"/>
              <a:gd name="T33" fmla="*/ 531 h 842"/>
              <a:gd name="T34" fmla="*/ 399 w 777"/>
              <a:gd name="T35" fmla="*/ 531 h 842"/>
              <a:gd name="T36" fmla="*/ 399 w 777"/>
              <a:gd name="T37" fmla="*/ 531 h 842"/>
              <a:gd name="T38" fmla="*/ 310 w 777"/>
              <a:gd name="T39" fmla="*/ 664 h 842"/>
              <a:gd name="T40" fmla="*/ 178 w 777"/>
              <a:gd name="T41" fmla="*/ 664 h 842"/>
              <a:gd name="T42" fmla="*/ 377 w 777"/>
              <a:gd name="T43" fmla="*/ 553 h 842"/>
              <a:gd name="T44" fmla="*/ 399 w 777"/>
              <a:gd name="T45" fmla="*/ 531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77" h="842">
                <a:moveTo>
                  <a:pt x="731" y="487"/>
                </a:moveTo>
                <a:lnTo>
                  <a:pt x="731" y="487"/>
                </a:lnTo>
                <a:cubicBezTo>
                  <a:pt x="776" y="553"/>
                  <a:pt x="643" y="686"/>
                  <a:pt x="444" y="753"/>
                </a:cubicBezTo>
                <a:cubicBezTo>
                  <a:pt x="266" y="841"/>
                  <a:pt x="67" y="797"/>
                  <a:pt x="44" y="731"/>
                </a:cubicBezTo>
                <a:cubicBezTo>
                  <a:pt x="22" y="642"/>
                  <a:pt x="111" y="642"/>
                  <a:pt x="89" y="531"/>
                </a:cubicBezTo>
                <a:cubicBezTo>
                  <a:pt x="22" y="309"/>
                  <a:pt x="0" y="199"/>
                  <a:pt x="133" y="110"/>
                </a:cubicBezTo>
                <a:cubicBezTo>
                  <a:pt x="178" y="66"/>
                  <a:pt x="133" y="44"/>
                  <a:pt x="178" y="22"/>
                </a:cubicBezTo>
                <a:cubicBezTo>
                  <a:pt x="222" y="0"/>
                  <a:pt x="222" y="44"/>
                  <a:pt x="266" y="44"/>
                </a:cubicBezTo>
                <a:cubicBezTo>
                  <a:pt x="444" y="44"/>
                  <a:pt x="487" y="132"/>
                  <a:pt x="599" y="354"/>
                </a:cubicBezTo>
                <a:cubicBezTo>
                  <a:pt x="643" y="443"/>
                  <a:pt x="709" y="376"/>
                  <a:pt x="731" y="487"/>
                </a:cubicBezTo>
                <a:close/>
                <a:moveTo>
                  <a:pt x="687" y="509"/>
                </a:moveTo>
                <a:lnTo>
                  <a:pt x="687" y="509"/>
                </a:lnTo>
                <a:cubicBezTo>
                  <a:pt x="665" y="465"/>
                  <a:pt x="554" y="443"/>
                  <a:pt x="355" y="509"/>
                </a:cubicBezTo>
                <a:cubicBezTo>
                  <a:pt x="178" y="597"/>
                  <a:pt x="111" y="686"/>
                  <a:pt x="111" y="709"/>
                </a:cubicBezTo>
                <a:cubicBezTo>
                  <a:pt x="111" y="731"/>
                  <a:pt x="266" y="775"/>
                  <a:pt x="422" y="709"/>
                </a:cubicBezTo>
                <a:cubicBezTo>
                  <a:pt x="599" y="642"/>
                  <a:pt x="687" y="531"/>
                  <a:pt x="687" y="509"/>
                </a:cubicBezTo>
                <a:close/>
                <a:moveTo>
                  <a:pt x="399" y="531"/>
                </a:moveTo>
                <a:lnTo>
                  <a:pt x="399" y="531"/>
                </a:lnTo>
                <a:lnTo>
                  <a:pt x="399" y="531"/>
                </a:lnTo>
                <a:cubicBezTo>
                  <a:pt x="422" y="575"/>
                  <a:pt x="377" y="642"/>
                  <a:pt x="310" y="664"/>
                </a:cubicBezTo>
                <a:cubicBezTo>
                  <a:pt x="266" y="686"/>
                  <a:pt x="222" y="686"/>
                  <a:pt x="178" y="664"/>
                </a:cubicBezTo>
                <a:cubicBezTo>
                  <a:pt x="222" y="620"/>
                  <a:pt x="288" y="575"/>
                  <a:pt x="377" y="553"/>
                </a:cubicBezTo>
                <a:lnTo>
                  <a:pt x="399" y="531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86"/>
          <p:cNvSpPr>
            <a:spLocks noChangeArrowheads="1"/>
          </p:cNvSpPr>
          <p:nvPr/>
        </p:nvSpPr>
        <p:spPr bwMode="auto">
          <a:xfrm>
            <a:off x="6388834" y="2693214"/>
            <a:ext cx="243209" cy="243240"/>
          </a:xfrm>
          <a:custGeom>
            <a:avLst/>
            <a:gdLst>
              <a:gd name="T0" fmla="*/ 732 w 733"/>
              <a:gd name="T1" fmla="*/ 376 h 732"/>
              <a:gd name="T2" fmla="*/ 732 w 733"/>
              <a:gd name="T3" fmla="*/ 376 h 732"/>
              <a:gd name="T4" fmla="*/ 355 w 733"/>
              <a:gd name="T5" fmla="*/ 731 h 732"/>
              <a:gd name="T6" fmla="*/ 0 w 733"/>
              <a:gd name="T7" fmla="*/ 376 h 732"/>
              <a:gd name="T8" fmla="*/ 355 w 733"/>
              <a:gd name="T9" fmla="*/ 0 h 732"/>
              <a:gd name="T10" fmla="*/ 732 w 733"/>
              <a:gd name="T11" fmla="*/ 376 h 732"/>
              <a:gd name="T12" fmla="*/ 577 w 733"/>
              <a:gd name="T13" fmla="*/ 243 h 732"/>
              <a:gd name="T14" fmla="*/ 577 w 733"/>
              <a:gd name="T15" fmla="*/ 243 h 732"/>
              <a:gd name="T16" fmla="*/ 488 w 733"/>
              <a:gd name="T17" fmla="*/ 155 h 732"/>
              <a:gd name="T18" fmla="*/ 355 w 733"/>
              <a:gd name="T19" fmla="*/ 287 h 732"/>
              <a:gd name="T20" fmla="*/ 222 w 733"/>
              <a:gd name="T21" fmla="*/ 155 h 732"/>
              <a:gd name="T22" fmla="*/ 156 w 733"/>
              <a:gd name="T23" fmla="*/ 243 h 732"/>
              <a:gd name="T24" fmla="*/ 289 w 733"/>
              <a:gd name="T25" fmla="*/ 376 h 732"/>
              <a:gd name="T26" fmla="*/ 156 w 733"/>
              <a:gd name="T27" fmla="*/ 509 h 732"/>
              <a:gd name="T28" fmla="*/ 222 w 733"/>
              <a:gd name="T29" fmla="*/ 576 h 732"/>
              <a:gd name="T30" fmla="*/ 355 w 733"/>
              <a:gd name="T31" fmla="*/ 443 h 732"/>
              <a:gd name="T32" fmla="*/ 488 w 733"/>
              <a:gd name="T33" fmla="*/ 576 h 732"/>
              <a:gd name="T34" fmla="*/ 577 w 733"/>
              <a:gd name="T35" fmla="*/ 509 h 732"/>
              <a:gd name="T36" fmla="*/ 443 w 733"/>
              <a:gd name="T37" fmla="*/ 376 h 732"/>
              <a:gd name="T38" fmla="*/ 577 w 733"/>
              <a:gd name="T39" fmla="*/ 243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33" h="732">
                <a:moveTo>
                  <a:pt x="732" y="376"/>
                </a:moveTo>
                <a:lnTo>
                  <a:pt x="732" y="376"/>
                </a:lnTo>
                <a:cubicBezTo>
                  <a:pt x="732" y="576"/>
                  <a:pt x="577" y="731"/>
                  <a:pt x="355" y="731"/>
                </a:cubicBezTo>
                <a:cubicBezTo>
                  <a:pt x="156" y="731"/>
                  <a:pt x="0" y="576"/>
                  <a:pt x="0" y="376"/>
                </a:cubicBezTo>
                <a:cubicBezTo>
                  <a:pt x="0" y="155"/>
                  <a:pt x="156" y="0"/>
                  <a:pt x="355" y="0"/>
                </a:cubicBezTo>
                <a:cubicBezTo>
                  <a:pt x="577" y="0"/>
                  <a:pt x="732" y="155"/>
                  <a:pt x="732" y="376"/>
                </a:cubicBezTo>
                <a:close/>
                <a:moveTo>
                  <a:pt x="577" y="243"/>
                </a:moveTo>
                <a:lnTo>
                  <a:pt x="577" y="243"/>
                </a:lnTo>
                <a:cubicBezTo>
                  <a:pt x="488" y="155"/>
                  <a:pt x="488" y="155"/>
                  <a:pt x="488" y="155"/>
                </a:cubicBezTo>
                <a:cubicBezTo>
                  <a:pt x="355" y="287"/>
                  <a:pt x="355" y="287"/>
                  <a:pt x="355" y="287"/>
                </a:cubicBezTo>
                <a:cubicBezTo>
                  <a:pt x="222" y="155"/>
                  <a:pt x="222" y="155"/>
                  <a:pt x="222" y="155"/>
                </a:cubicBezTo>
                <a:cubicBezTo>
                  <a:pt x="156" y="243"/>
                  <a:pt x="156" y="243"/>
                  <a:pt x="156" y="243"/>
                </a:cubicBezTo>
                <a:cubicBezTo>
                  <a:pt x="289" y="376"/>
                  <a:pt x="289" y="376"/>
                  <a:pt x="289" y="376"/>
                </a:cubicBezTo>
                <a:cubicBezTo>
                  <a:pt x="156" y="509"/>
                  <a:pt x="156" y="509"/>
                  <a:pt x="156" y="509"/>
                </a:cubicBezTo>
                <a:cubicBezTo>
                  <a:pt x="222" y="576"/>
                  <a:pt x="222" y="576"/>
                  <a:pt x="222" y="576"/>
                </a:cubicBezTo>
                <a:cubicBezTo>
                  <a:pt x="355" y="443"/>
                  <a:pt x="355" y="443"/>
                  <a:pt x="355" y="443"/>
                </a:cubicBezTo>
                <a:cubicBezTo>
                  <a:pt x="488" y="576"/>
                  <a:pt x="488" y="576"/>
                  <a:pt x="488" y="576"/>
                </a:cubicBezTo>
                <a:cubicBezTo>
                  <a:pt x="577" y="509"/>
                  <a:pt x="577" y="509"/>
                  <a:pt x="577" y="509"/>
                </a:cubicBezTo>
                <a:cubicBezTo>
                  <a:pt x="443" y="376"/>
                  <a:pt x="443" y="376"/>
                  <a:pt x="443" y="376"/>
                </a:cubicBezTo>
                <a:lnTo>
                  <a:pt x="577" y="243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2" name="Freeform 87"/>
          <p:cNvSpPr>
            <a:spLocks noChangeArrowheads="1"/>
          </p:cNvSpPr>
          <p:nvPr/>
        </p:nvSpPr>
        <p:spPr bwMode="auto">
          <a:xfrm>
            <a:off x="6757355" y="2708096"/>
            <a:ext cx="169954" cy="169976"/>
          </a:xfrm>
          <a:custGeom>
            <a:avLst/>
            <a:gdLst>
              <a:gd name="T0" fmla="*/ 509 w 510"/>
              <a:gd name="T1" fmla="*/ 266 h 511"/>
              <a:gd name="T2" fmla="*/ 509 w 510"/>
              <a:gd name="T3" fmla="*/ 266 h 511"/>
              <a:gd name="T4" fmla="*/ 487 w 510"/>
              <a:gd name="T5" fmla="*/ 311 h 511"/>
              <a:gd name="T6" fmla="*/ 310 w 510"/>
              <a:gd name="T7" fmla="*/ 311 h 511"/>
              <a:gd name="T8" fmla="*/ 310 w 510"/>
              <a:gd name="T9" fmla="*/ 488 h 511"/>
              <a:gd name="T10" fmla="*/ 266 w 510"/>
              <a:gd name="T11" fmla="*/ 510 h 511"/>
              <a:gd name="T12" fmla="*/ 221 w 510"/>
              <a:gd name="T13" fmla="*/ 488 h 511"/>
              <a:gd name="T14" fmla="*/ 221 w 510"/>
              <a:gd name="T15" fmla="*/ 311 h 511"/>
              <a:gd name="T16" fmla="*/ 22 w 510"/>
              <a:gd name="T17" fmla="*/ 311 h 511"/>
              <a:gd name="T18" fmla="*/ 0 w 510"/>
              <a:gd name="T19" fmla="*/ 266 h 511"/>
              <a:gd name="T20" fmla="*/ 22 w 510"/>
              <a:gd name="T21" fmla="*/ 222 h 511"/>
              <a:gd name="T22" fmla="*/ 221 w 510"/>
              <a:gd name="T23" fmla="*/ 222 h 511"/>
              <a:gd name="T24" fmla="*/ 221 w 510"/>
              <a:gd name="T25" fmla="*/ 23 h 511"/>
              <a:gd name="T26" fmla="*/ 266 w 510"/>
              <a:gd name="T27" fmla="*/ 0 h 511"/>
              <a:gd name="T28" fmla="*/ 310 w 510"/>
              <a:gd name="T29" fmla="*/ 23 h 511"/>
              <a:gd name="T30" fmla="*/ 310 w 510"/>
              <a:gd name="T31" fmla="*/ 222 h 511"/>
              <a:gd name="T32" fmla="*/ 487 w 510"/>
              <a:gd name="T33" fmla="*/ 222 h 511"/>
              <a:gd name="T34" fmla="*/ 509 w 510"/>
              <a:gd name="T35" fmla="*/ 266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10" h="511">
                <a:moveTo>
                  <a:pt x="509" y="266"/>
                </a:moveTo>
                <a:lnTo>
                  <a:pt x="509" y="266"/>
                </a:lnTo>
                <a:cubicBezTo>
                  <a:pt x="509" y="289"/>
                  <a:pt x="509" y="311"/>
                  <a:pt x="487" y="311"/>
                </a:cubicBezTo>
                <a:cubicBezTo>
                  <a:pt x="310" y="311"/>
                  <a:pt x="310" y="311"/>
                  <a:pt x="310" y="311"/>
                </a:cubicBezTo>
                <a:cubicBezTo>
                  <a:pt x="310" y="488"/>
                  <a:pt x="310" y="488"/>
                  <a:pt x="310" y="488"/>
                </a:cubicBezTo>
                <a:cubicBezTo>
                  <a:pt x="310" y="510"/>
                  <a:pt x="288" y="510"/>
                  <a:pt x="266" y="510"/>
                </a:cubicBezTo>
                <a:cubicBezTo>
                  <a:pt x="243" y="510"/>
                  <a:pt x="221" y="510"/>
                  <a:pt x="221" y="488"/>
                </a:cubicBezTo>
                <a:cubicBezTo>
                  <a:pt x="221" y="311"/>
                  <a:pt x="221" y="311"/>
                  <a:pt x="221" y="311"/>
                </a:cubicBezTo>
                <a:cubicBezTo>
                  <a:pt x="22" y="311"/>
                  <a:pt x="22" y="311"/>
                  <a:pt x="22" y="311"/>
                </a:cubicBezTo>
                <a:cubicBezTo>
                  <a:pt x="0" y="311"/>
                  <a:pt x="0" y="289"/>
                  <a:pt x="0" y="266"/>
                </a:cubicBezTo>
                <a:cubicBezTo>
                  <a:pt x="0" y="244"/>
                  <a:pt x="0" y="222"/>
                  <a:pt x="22" y="222"/>
                </a:cubicBezTo>
                <a:cubicBezTo>
                  <a:pt x="221" y="222"/>
                  <a:pt x="221" y="222"/>
                  <a:pt x="221" y="222"/>
                </a:cubicBezTo>
                <a:cubicBezTo>
                  <a:pt x="221" y="23"/>
                  <a:pt x="221" y="23"/>
                  <a:pt x="221" y="23"/>
                </a:cubicBezTo>
                <a:cubicBezTo>
                  <a:pt x="221" y="0"/>
                  <a:pt x="243" y="0"/>
                  <a:pt x="266" y="0"/>
                </a:cubicBezTo>
                <a:cubicBezTo>
                  <a:pt x="288" y="0"/>
                  <a:pt x="310" y="0"/>
                  <a:pt x="310" y="23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487" y="222"/>
                  <a:pt x="487" y="222"/>
                  <a:pt x="487" y="222"/>
                </a:cubicBezTo>
                <a:cubicBezTo>
                  <a:pt x="509" y="222"/>
                  <a:pt x="509" y="244"/>
                  <a:pt x="509" y="266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3" name="Freeform 88"/>
          <p:cNvSpPr>
            <a:spLocks noChangeArrowheads="1"/>
          </p:cNvSpPr>
          <p:nvPr/>
        </p:nvSpPr>
        <p:spPr bwMode="auto">
          <a:xfrm>
            <a:off x="7052622" y="2737862"/>
            <a:ext cx="272760" cy="45090"/>
          </a:xfrm>
          <a:custGeom>
            <a:avLst/>
            <a:gdLst>
              <a:gd name="T0" fmla="*/ 532 w 533"/>
              <a:gd name="T1" fmla="*/ 44 h 90"/>
              <a:gd name="T2" fmla="*/ 532 w 533"/>
              <a:gd name="T3" fmla="*/ 44 h 90"/>
              <a:gd name="T4" fmla="*/ 488 w 533"/>
              <a:gd name="T5" fmla="*/ 89 h 90"/>
              <a:gd name="T6" fmla="*/ 45 w 533"/>
              <a:gd name="T7" fmla="*/ 89 h 90"/>
              <a:gd name="T8" fmla="*/ 0 w 533"/>
              <a:gd name="T9" fmla="*/ 44 h 90"/>
              <a:gd name="T10" fmla="*/ 45 w 533"/>
              <a:gd name="T11" fmla="*/ 0 h 90"/>
              <a:gd name="T12" fmla="*/ 488 w 533"/>
              <a:gd name="T13" fmla="*/ 0 h 90"/>
              <a:gd name="T14" fmla="*/ 532 w 533"/>
              <a:gd name="T15" fmla="*/ 44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3" h="90">
                <a:moveTo>
                  <a:pt x="532" y="44"/>
                </a:moveTo>
                <a:lnTo>
                  <a:pt x="532" y="44"/>
                </a:lnTo>
                <a:cubicBezTo>
                  <a:pt x="532" y="67"/>
                  <a:pt x="510" y="89"/>
                  <a:pt x="488" y="89"/>
                </a:cubicBezTo>
                <a:cubicBezTo>
                  <a:pt x="45" y="89"/>
                  <a:pt x="45" y="89"/>
                  <a:pt x="45" y="89"/>
                </a:cubicBezTo>
                <a:cubicBezTo>
                  <a:pt x="0" y="89"/>
                  <a:pt x="0" y="67"/>
                  <a:pt x="0" y="44"/>
                </a:cubicBezTo>
                <a:cubicBezTo>
                  <a:pt x="0" y="22"/>
                  <a:pt x="0" y="0"/>
                  <a:pt x="45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32" y="22"/>
                  <a:pt x="532" y="44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6" name="Freeform 91"/>
          <p:cNvSpPr>
            <a:spLocks noChangeArrowheads="1"/>
          </p:cNvSpPr>
          <p:nvPr/>
        </p:nvSpPr>
        <p:spPr bwMode="auto">
          <a:xfrm>
            <a:off x="7450694" y="2693214"/>
            <a:ext cx="294488" cy="250568"/>
          </a:xfrm>
          <a:custGeom>
            <a:avLst/>
            <a:gdLst>
              <a:gd name="T0" fmla="*/ 598 w 886"/>
              <a:gd name="T1" fmla="*/ 620 h 754"/>
              <a:gd name="T2" fmla="*/ 598 w 886"/>
              <a:gd name="T3" fmla="*/ 620 h 754"/>
              <a:gd name="T4" fmla="*/ 598 w 886"/>
              <a:gd name="T5" fmla="*/ 753 h 754"/>
              <a:gd name="T6" fmla="*/ 0 w 886"/>
              <a:gd name="T7" fmla="*/ 753 h 754"/>
              <a:gd name="T8" fmla="*/ 0 w 886"/>
              <a:gd name="T9" fmla="*/ 598 h 754"/>
              <a:gd name="T10" fmla="*/ 66 w 886"/>
              <a:gd name="T11" fmla="*/ 531 h 754"/>
              <a:gd name="T12" fmla="*/ 177 w 886"/>
              <a:gd name="T13" fmla="*/ 399 h 754"/>
              <a:gd name="T14" fmla="*/ 133 w 886"/>
              <a:gd name="T15" fmla="*/ 287 h 754"/>
              <a:gd name="T16" fmla="*/ 110 w 886"/>
              <a:gd name="T17" fmla="*/ 221 h 754"/>
              <a:gd name="T18" fmla="*/ 133 w 886"/>
              <a:gd name="T19" fmla="*/ 199 h 754"/>
              <a:gd name="T20" fmla="*/ 110 w 886"/>
              <a:gd name="T21" fmla="*/ 133 h 754"/>
              <a:gd name="T22" fmla="*/ 244 w 886"/>
              <a:gd name="T23" fmla="*/ 0 h 754"/>
              <a:gd name="T24" fmla="*/ 399 w 886"/>
              <a:gd name="T25" fmla="*/ 133 h 754"/>
              <a:gd name="T26" fmla="*/ 376 w 886"/>
              <a:gd name="T27" fmla="*/ 199 h 754"/>
              <a:gd name="T28" fmla="*/ 399 w 886"/>
              <a:gd name="T29" fmla="*/ 221 h 754"/>
              <a:gd name="T30" fmla="*/ 376 w 886"/>
              <a:gd name="T31" fmla="*/ 287 h 754"/>
              <a:gd name="T32" fmla="*/ 332 w 886"/>
              <a:gd name="T33" fmla="*/ 399 h 754"/>
              <a:gd name="T34" fmla="*/ 443 w 886"/>
              <a:gd name="T35" fmla="*/ 531 h 754"/>
              <a:gd name="T36" fmla="*/ 598 w 886"/>
              <a:gd name="T37" fmla="*/ 620 h 754"/>
              <a:gd name="T38" fmla="*/ 687 w 886"/>
              <a:gd name="T39" fmla="*/ 753 h 754"/>
              <a:gd name="T40" fmla="*/ 687 w 886"/>
              <a:gd name="T41" fmla="*/ 753 h 754"/>
              <a:gd name="T42" fmla="*/ 687 w 886"/>
              <a:gd name="T43" fmla="*/ 620 h 754"/>
              <a:gd name="T44" fmla="*/ 510 w 886"/>
              <a:gd name="T45" fmla="*/ 465 h 754"/>
              <a:gd name="T46" fmla="*/ 554 w 886"/>
              <a:gd name="T47" fmla="*/ 399 h 754"/>
              <a:gd name="T48" fmla="*/ 532 w 886"/>
              <a:gd name="T49" fmla="*/ 332 h 754"/>
              <a:gd name="T50" fmla="*/ 488 w 886"/>
              <a:gd name="T51" fmla="*/ 287 h 754"/>
              <a:gd name="T52" fmla="*/ 510 w 886"/>
              <a:gd name="T53" fmla="*/ 243 h 754"/>
              <a:gd name="T54" fmla="*/ 510 w 886"/>
              <a:gd name="T55" fmla="*/ 199 h 754"/>
              <a:gd name="T56" fmla="*/ 598 w 886"/>
              <a:gd name="T57" fmla="*/ 110 h 754"/>
              <a:gd name="T58" fmla="*/ 709 w 886"/>
              <a:gd name="T59" fmla="*/ 199 h 754"/>
              <a:gd name="T60" fmla="*/ 709 w 886"/>
              <a:gd name="T61" fmla="*/ 243 h 754"/>
              <a:gd name="T62" fmla="*/ 709 w 886"/>
              <a:gd name="T63" fmla="*/ 287 h 754"/>
              <a:gd name="T64" fmla="*/ 687 w 886"/>
              <a:gd name="T65" fmla="*/ 332 h 754"/>
              <a:gd name="T66" fmla="*/ 665 w 886"/>
              <a:gd name="T67" fmla="*/ 399 h 754"/>
              <a:gd name="T68" fmla="*/ 754 w 886"/>
              <a:gd name="T69" fmla="*/ 487 h 754"/>
              <a:gd name="T70" fmla="*/ 863 w 886"/>
              <a:gd name="T71" fmla="*/ 576 h 754"/>
              <a:gd name="T72" fmla="*/ 885 w 886"/>
              <a:gd name="T73" fmla="*/ 753 h 754"/>
              <a:gd name="T74" fmla="*/ 687 w 886"/>
              <a:gd name="T75" fmla="*/ 753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6" h="754">
                <a:moveTo>
                  <a:pt x="598" y="620"/>
                </a:moveTo>
                <a:lnTo>
                  <a:pt x="598" y="620"/>
                </a:lnTo>
                <a:cubicBezTo>
                  <a:pt x="598" y="665"/>
                  <a:pt x="598" y="753"/>
                  <a:pt x="598" y="753"/>
                </a:cubicBezTo>
                <a:cubicBezTo>
                  <a:pt x="0" y="753"/>
                  <a:pt x="0" y="753"/>
                  <a:pt x="0" y="753"/>
                </a:cubicBezTo>
                <a:cubicBezTo>
                  <a:pt x="0" y="598"/>
                  <a:pt x="0" y="598"/>
                  <a:pt x="0" y="598"/>
                </a:cubicBezTo>
                <a:cubicBezTo>
                  <a:pt x="0" y="553"/>
                  <a:pt x="44" y="531"/>
                  <a:pt x="66" y="531"/>
                </a:cubicBezTo>
                <a:cubicBezTo>
                  <a:pt x="155" y="487"/>
                  <a:pt x="177" y="465"/>
                  <a:pt x="177" y="399"/>
                </a:cubicBezTo>
                <a:cubicBezTo>
                  <a:pt x="177" y="354"/>
                  <a:pt x="155" y="376"/>
                  <a:pt x="133" y="287"/>
                </a:cubicBezTo>
                <a:cubicBezTo>
                  <a:pt x="133" y="265"/>
                  <a:pt x="110" y="287"/>
                  <a:pt x="110" y="221"/>
                </a:cubicBezTo>
                <a:cubicBezTo>
                  <a:pt x="110" y="199"/>
                  <a:pt x="133" y="199"/>
                  <a:pt x="133" y="199"/>
                </a:cubicBezTo>
                <a:cubicBezTo>
                  <a:pt x="133" y="199"/>
                  <a:pt x="110" y="155"/>
                  <a:pt x="110" y="133"/>
                </a:cubicBezTo>
                <a:cubicBezTo>
                  <a:pt x="110" y="88"/>
                  <a:pt x="133" y="0"/>
                  <a:pt x="244" y="0"/>
                </a:cubicBezTo>
                <a:cubicBezTo>
                  <a:pt x="376" y="0"/>
                  <a:pt x="399" y="88"/>
                  <a:pt x="399" y="133"/>
                </a:cubicBezTo>
                <a:cubicBezTo>
                  <a:pt x="399" y="155"/>
                  <a:pt x="376" y="199"/>
                  <a:pt x="376" y="199"/>
                </a:cubicBezTo>
                <a:cubicBezTo>
                  <a:pt x="376" y="199"/>
                  <a:pt x="399" y="199"/>
                  <a:pt x="399" y="221"/>
                </a:cubicBezTo>
                <a:cubicBezTo>
                  <a:pt x="399" y="287"/>
                  <a:pt x="376" y="265"/>
                  <a:pt x="376" y="287"/>
                </a:cubicBezTo>
                <a:cubicBezTo>
                  <a:pt x="354" y="376"/>
                  <a:pt x="332" y="354"/>
                  <a:pt x="332" y="399"/>
                </a:cubicBezTo>
                <a:cubicBezTo>
                  <a:pt x="332" y="465"/>
                  <a:pt x="354" y="487"/>
                  <a:pt x="443" y="531"/>
                </a:cubicBezTo>
                <a:cubicBezTo>
                  <a:pt x="532" y="553"/>
                  <a:pt x="598" y="598"/>
                  <a:pt x="598" y="620"/>
                </a:cubicBezTo>
                <a:close/>
                <a:moveTo>
                  <a:pt x="687" y="753"/>
                </a:moveTo>
                <a:lnTo>
                  <a:pt x="687" y="753"/>
                </a:lnTo>
                <a:cubicBezTo>
                  <a:pt x="687" y="620"/>
                  <a:pt x="687" y="620"/>
                  <a:pt x="687" y="620"/>
                </a:cubicBezTo>
                <a:cubicBezTo>
                  <a:pt x="687" y="553"/>
                  <a:pt x="665" y="531"/>
                  <a:pt x="510" y="465"/>
                </a:cubicBezTo>
                <a:cubicBezTo>
                  <a:pt x="532" y="443"/>
                  <a:pt x="554" y="443"/>
                  <a:pt x="554" y="399"/>
                </a:cubicBezTo>
                <a:cubicBezTo>
                  <a:pt x="554" y="376"/>
                  <a:pt x="532" y="376"/>
                  <a:pt x="532" y="332"/>
                </a:cubicBezTo>
                <a:cubicBezTo>
                  <a:pt x="510" y="310"/>
                  <a:pt x="510" y="332"/>
                  <a:pt x="488" y="287"/>
                </a:cubicBezTo>
                <a:cubicBezTo>
                  <a:pt x="488" y="265"/>
                  <a:pt x="510" y="243"/>
                  <a:pt x="510" y="243"/>
                </a:cubicBezTo>
                <a:cubicBezTo>
                  <a:pt x="510" y="243"/>
                  <a:pt x="510" y="221"/>
                  <a:pt x="510" y="199"/>
                </a:cubicBezTo>
                <a:cubicBezTo>
                  <a:pt x="510" y="177"/>
                  <a:pt x="510" y="110"/>
                  <a:pt x="598" y="110"/>
                </a:cubicBezTo>
                <a:cubicBezTo>
                  <a:pt x="687" y="110"/>
                  <a:pt x="709" y="177"/>
                  <a:pt x="709" y="199"/>
                </a:cubicBezTo>
                <a:cubicBezTo>
                  <a:pt x="709" y="221"/>
                  <a:pt x="709" y="243"/>
                  <a:pt x="709" y="243"/>
                </a:cubicBezTo>
                <a:cubicBezTo>
                  <a:pt x="709" y="243"/>
                  <a:pt x="709" y="265"/>
                  <a:pt x="709" y="287"/>
                </a:cubicBezTo>
                <a:cubicBezTo>
                  <a:pt x="709" y="332"/>
                  <a:pt x="687" y="310"/>
                  <a:pt x="687" y="332"/>
                </a:cubicBezTo>
                <a:cubicBezTo>
                  <a:pt x="687" y="376"/>
                  <a:pt x="665" y="376"/>
                  <a:pt x="665" y="399"/>
                </a:cubicBezTo>
                <a:cubicBezTo>
                  <a:pt x="665" y="443"/>
                  <a:pt x="687" y="465"/>
                  <a:pt x="754" y="487"/>
                </a:cubicBezTo>
                <a:cubicBezTo>
                  <a:pt x="818" y="531"/>
                  <a:pt x="841" y="531"/>
                  <a:pt x="863" y="576"/>
                </a:cubicBezTo>
                <a:lnTo>
                  <a:pt x="885" y="753"/>
                </a:lnTo>
                <a:lnTo>
                  <a:pt x="687" y="753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7" name="Freeform 92"/>
          <p:cNvSpPr>
            <a:spLocks noChangeArrowheads="1"/>
          </p:cNvSpPr>
          <p:nvPr/>
        </p:nvSpPr>
        <p:spPr bwMode="auto">
          <a:xfrm>
            <a:off x="7870495" y="2696190"/>
            <a:ext cx="294488" cy="235914"/>
          </a:xfrm>
          <a:custGeom>
            <a:avLst/>
            <a:gdLst>
              <a:gd name="T0" fmla="*/ 886 w 887"/>
              <a:gd name="T1" fmla="*/ 88 h 710"/>
              <a:gd name="T2" fmla="*/ 886 w 887"/>
              <a:gd name="T3" fmla="*/ 88 h 710"/>
              <a:gd name="T4" fmla="*/ 886 w 887"/>
              <a:gd name="T5" fmla="*/ 620 h 710"/>
              <a:gd name="T6" fmla="*/ 798 w 887"/>
              <a:gd name="T7" fmla="*/ 709 h 710"/>
              <a:gd name="T8" fmla="*/ 89 w 887"/>
              <a:gd name="T9" fmla="*/ 709 h 710"/>
              <a:gd name="T10" fmla="*/ 0 w 887"/>
              <a:gd name="T11" fmla="*/ 620 h 710"/>
              <a:gd name="T12" fmla="*/ 0 w 887"/>
              <a:gd name="T13" fmla="*/ 88 h 710"/>
              <a:gd name="T14" fmla="*/ 89 w 887"/>
              <a:gd name="T15" fmla="*/ 0 h 710"/>
              <a:gd name="T16" fmla="*/ 798 w 887"/>
              <a:gd name="T17" fmla="*/ 0 h 710"/>
              <a:gd name="T18" fmla="*/ 886 w 887"/>
              <a:gd name="T19" fmla="*/ 88 h 710"/>
              <a:gd name="T20" fmla="*/ 798 w 887"/>
              <a:gd name="T21" fmla="*/ 88 h 710"/>
              <a:gd name="T22" fmla="*/ 798 w 887"/>
              <a:gd name="T23" fmla="*/ 88 h 710"/>
              <a:gd name="T24" fmla="*/ 89 w 887"/>
              <a:gd name="T25" fmla="*/ 88 h 710"/>
              <a:gd name="T26" fmla="*/ 89 w 887"/>
              <a:gd name="T27" fmla="*/ 620 h 710"/>
              <a:gd name="T28" fmla="*/ 798 w 887"/>
              <a:gd name="T29" fmla="*/ 620 h 710"/>
              <a:gd name="T30" fmla="*/ 798 w 887"/>
              <a:gd name="T31" fmla="*/ 88 h 710"/>
              <a:gd name="T32" fmla="*/ 399 w 887"/>
              <a:gd name="T33" fmla="*/ 243 h 710"/>
              <a:gd name="T34" fmla="*/ 399 w 887"/>
              <a:gd name="T35" fmla="*/ 243 h 710"/>
              <a:gd name="T36" fmla="*/ 177 w 887"/>
              <a:gd name="T37" fmla="*/ 243 h 710"/>
              <a:gd name="T38" fmla="*/ 177 w 887"/>
              <a:gd name="T39" fmla="*/ 177 h 710"/>
              <a:gd name="T40" fmla="*/ 399 w 887"/>
              <a:gd name="T41" fmla="*/ 177 h 710"/>
              <a:gd name="T42" fmla="*/ 399 w 887"/>
              <a:gd name="T43" fmla="*/ 243 h 710"/>
              <a:gd name="T44" fmla="*/ 399 w 887"/>
              <a:gd name="T45" fmla="*/ 377 h 710"/>
              <a:gd name="T46" fmla="*/ 399 w 887"/>
              <a:gd name="T47" fmla="*/ 377 h 710"/>
              <a:gd name="T48" fmla="*/ 177 w 887"/>
              <a:gd name="T49" fmla="*/ 377 h 710"/>
              <a:gd name="T50" fmla="*/ 177 w 887"/>
              <a:gd name="T51" fmla="*/ 310 h 710"/>
              <a:gd name="T52" fmla="*/ 399 w 887"/>
              <a:gd name="T53" fmla="*/ 310 h 710"/>
              <a:gd name="T54" fmla="*/ 399 w 887"/>
              <a:gd name="T55" fmla="*/ 377 h 710"/>
              <a:gd name="T56" fmla="*/ 399 w 887"/>
              <a:gd name="T57" fmla="*/ 509 h 710"/>
              <a:gd name="T58" fmla="*/ 399 w 887"/>
              <a:gd name="T59" fmla="*/ 509 h 710"/>
              <a:gd name="T60" fmla="*/ 177 w 887"/>
              <a:gd name="T61" fmla="*/ 509 h 710"/>
              <a:gd name="T62" fmla="*/ 177 w 887"/>
              <a:gd name="T63" fmla="*/ 443 h 710"/>
              <a:gd name="T64" fmla="*/ 399 w 887"/>
              <a:gd name="T65" fmla="*/ 443 h 710"/>
              <a:gd name="T66" fmla="*/ 399 w 887"/>
              <a:gd name="T67" fmla="*/ 509 h 710"/>
              <a:gd name="T68" fmla="*/ 709 w 887"/>
              <a:gd name="T69" fmla="*/ 509 h 710"/>
              <a:gd name="T70" fmla="*/ 709 w 887"/>
              <a:gd name="T71" fmla="*/ 509 h 710"/>
              <a:gd name="T72" fmla="*/ 488 w 887"/>
              <a:gd name="T73" fmla="*/ 509 h 710"/>
              <a:gd name="T74" fmla="*/ 488 w 887"/>
              <a:gd name="T75" fmla="*/ 465 h 710"/>
              <a:gd name="T76" fmla="*/ 554 w 887"/>
              <a:gd name="T77" fmla="*/ 399 h 710"/>
              <a:gd name="T78" fmla="*/ 510 w 887"/>
              <a:gd name="T79" fmla="*/ 265 h 710"/>
              <a:gd name="T80" fmla="*/ 598 w 887"/>
              <a:gd name="T81" fmla="*/ 177 h 710"/>
              <a:gd name="T82" fmla="*/ 665 w 887"/>
              <a:gd name="T83" fmla="*/ 265 h 710"/>
              <a:gd name="T84" fmla="*/ 620 w 887"/>
              <a:gd name="T85" fmla="*/ 399 h 710"/>
              <a:gd name="T86" fmla="*/ 687 w 887"/>
              <a:gd name="T87" fmla="*/ 465 h 710"/>
              <a:gd name="T88" fmla="*/ 709 w 887"/>
              <a:gd name="T89" fmla="*/ 509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7" h="710">
                <a:moveTo>
                  <a:pt x="886" y="88"/>
                </a:moveTo>
                <a:lnTo>
                  <a:pt x="886" y="88"/>
                </a:lnTo>
                <a:cubicBezTo>
                  <a:pt x="886" y="620"/>
                  <a:pt x="886" y="620"/>
                  <a:pt x="886" y="620"/>
                </a:cubicBezTo>
                <a:cubicBezTo>
                  <a:pt x="886" y="665"/>
                  <a:pt x="842" y="709"/>
                  <a:pt x="798" y="709"/>
                </a:cubicBezTo>
                <a:cubicBezTo>
                  <a:pt x="89" y="709"/>
                  <a:pt x="89" y="709"/>
                  <a:pt x="89" y="709"/>
                </a:cubicBezTo>
                <a:cubicBezTo>
                  <a:pt x="22" y="709"/>
                  <a:pt x="0" y="665"/>
                  <a:pt x="0" y="620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2"/>
                  <a:pt x="22" y="0"/>
                  <a:pt x="89" y="0"/>
                </a:cubicBezTo>
                <a:cubicBezTo>
                  <a:pt x="798" y="0"/>
                  <a:pt x="798" y="0"/>
                  <a:pt x="798" y="0"/>
                </a:cubicBezTo>
                <a:cubicBezTo>
                  <a:pt x="842" y="0"/>
                  <a:pt x="886" y="22"/>
                  <a:pt x="886" y="88"/>
                </a:cubicBezTo>
                <a:close/>
                <a:moveTo>
                  <a:pt x="798" y="88"/>
                </a:moveTo>
                <a:lnTo>
                  <a:pt x="798" y="88"/>
                </a:lnTo>
                <a:cubicBezTo>
                  <a:pt x="89" y="88"/>
                  <a:pt x="89" y="88"/>
                  <a:pt x="89" y="88"/>
                </a:cubicBezTo>
                <a:cubicBezTo>
                  <a:pt x="89" y="620"/>
                  <a:pt x="89" y="620"/>
                  <a:pt x="89" y="620"/>
                </a:cubicBezTo>
                <a:cubicBezTo>
                  <a:pt x="798" y="620"/>
                  <a:pt x="798" y="620"/>
                  <a:pt x="798" y="620"/>
                </a:cubicBezTo>
                <a:lnTo>
                  <a:pt x="798" y="88"/>
                </a:lnTo>
                <a:close/>
                <a:moveTo>
                  <a:pt x="399" y="243"/>
                </a:moveTo>
                <a:lnTo>
                  <a:pt x="399" y="243"/>
                </a:lnTo>
                <a:cubicBezTo>
                  <a:pt x="177" y="243"/>
                  <a:pt x="177" y="243"/>
                  <a:pt x="177" y="243"/>
                </a:cubicBezTo>
                <a:cubicBezTo>
                  <a:pt x="177" y="177"/>
                  <a:pt x="177" y="177"/>
                  <a:pt x="177" y="177"/>
                </a:cubicBezTo>
                <a:cubicBezTo>
                  <a:pt x="399" y="177"/>
                  <a:pt x="399" y="177"/>
                  <a:pt x="399" y="177"/>
                </a:cubicBezTo>
                <a:lnTo>
                  <a:pt x="399" y="243"/>
                </a:lnTo>
                <a:close/>
                <a:moveTo>
                  <a:pt x="399" y="377"/>
                </a:moveTo>
                <a:lnTo>
                  <a:pt x="399" y="377"/>
                </a:lnTo>
                <a:cubicBezTo>
                  <a:pt x="177" y="377"/>
                  <a:pt x="177" y="377"/>
                  <a:pt x="177" y="377"/>
                </a:cubicBezTo>
                <a:cubicBezTo>
                  <a:pt x="177" y="310"/>
                  <a:pt x="177" y="310"/>
                  <a:pt x="177" y="310"/>
                </a:cubicBezTo>
                <a:cubicBezTo>
                  <a:pt x="399" y="310"/>
                  <a:pt x="399" y="310"/>
                  <a:pt x="399" y="310"/>
                </a:cubicBezTo>
                <a:lnTo>
                  <a:pt x="399" y="377"/>
                </a:lnTo>
                <a:close/>
                <a:moveTo>
                  <a:pt x="399" y="509"/>
                </a:moveTo>
                <a:lnTo>
                  <a:pt x="399" y="509"/>
                </a:lnTo>
                <a:cubicBezTo>
                  <a:pt x="177" y="509"/>
                  <a:pt x="177" y="509"/>
                  <a:pt x="177" y="509"/>
                </a:cubicBezTo>
                <a:cubicBezTo>
                  <a:pt x="177" y="443"/>
                  <a:pt x="177" y="443"/>
                  <a:pt x="177" y="443"/>
                </a:cubicBezTo>
                <a:cubicBezTo>
                  <a:pt x="399" y="443"/>
                  <a:pt x="399" y="443"/>
                  <a:pt x="399" y="443"/>
                </a:cubicBezTo>
                <a:lnTo>
                  <a:pt x="399" y="509"/>
                </a:lnTo>
                <a:close/>
                <a:moveTo>
                  <a:pt x="709" y="509"/>
                </a:moveTo>
                <a:lnTo>
                  <a:pt x="709" y="509"/>
                </a:lnTo>
                <a:cubicBezTo>
                  <a:pt x="488" y="509"/>
                  <a:pt x="488" y="509"/>
                  <a:pt x="488" y="509"/>
                </a:cubicBezTo>
                <a:lnTo>
                  <a:pt x="488" y="465"/>
                </a:lnTo>
                <a:cubicBezTo>
                  <a:pt x="488" y="465"/>
                  <a:pt x="554" y="443"/>
                  <a:pt x="554" y="399"/>
                </a:cubicBezTo>
                <a:cubicBezTo>
                  <a:pt x="554" y="354"/>
                  <a:pt x="510" y="354"/>
                  <a:pt x="510" y="265"/>
                </a:cubicBezTo>
                <a:cubicBezTo>
                  <a:pt x="510" y="199"/>
                  <a:pt x="532" y="177"/>
                  <a:pt x="598" y="177"/>
                </a:cubicBezTo>
                <a:cubicBezTo>
                  <a:pt x="642" y="177"/>
                  <a:pt x="665" y="199"/>
                  <a:pt x="665" y="265"/>
                </a:cubicBezTo>
                <a:cubicBezTo>
                  <a:pt x="665" y="354"/>
                  <a:pt x="620" y="354"/>
                  <a:pt x="620" y="399"/>
                </a:cubicBezTo>
                <a:cubicBezTo>
                  <a:pt x="620" y="443"/>
                  <a:pt x="687" y="465"/>
                  <a:pt x="687" y="465"/>
                </a:cubicBezTo>
                <a:cubicBezTo>
                  <a:pt x="709" y="465"/>
                  <a:pt x="709" y="509"/>
                  <a:pt x="709" y="509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8" name="Freeform 93"/>
          <p:cNvSpPr>
            <a:spLocks noChangeArrowheads="1"/>
          </p:cNvSpPr>
          <p:nvPr/>
        </p:nvSpPr>
        <p:spPr bwMode="auto">
          <a:xfrm>
            <a:off x="8290293" y="2696190"/>
            <a:ext cx="294488" cy="228588"/>
          </a:xfrm>
          <a:custGeom>
            <a:avLst/>
            <a:gdLst>
              <a:gd name="T0" fmla="*/ 665 w 888"/>
              <a:gd name="T1" fmla="*/ 554 h 688"/>
              <a:gd name="T2" fmla="*/ 665 w 888"/>
              <a:gd name="T3" fmla="*/ 554 h 688"/>
              <a:gd name="T4" fmla="*/ 754 w 888"/>
              <a:gd name="T5" fmla="*/ 487 h 688"/>
              <a:gd name="T6" fmla="*/ 754 w 888"/>
              <a:gd name="T7" fmla="*/ 643 h 688"/>
              <a:gd name="T8" fmla="*/ 709 w 888"/>
              <a:gd name="T9" fmla="*/ 687 h 688"/>
              <a:gd name="T10" fmla="*/ 45 w 888"/>
              <a:gd name="T11" fmla="*/ 687 h 688"/>
              <a:gd name="T12" fmla="*/ 0 w 888"/>
              <a:gd name="T13" fmla="*/ 643 h 688"/>
              <a:gd name="T14" fmla="*/ 0 w 888"/>
              <a:gd name="T15" fmla="*/ 155 h 688"/>
              <a:gd name="T16" fmla="*/ 45 w 888"/>
              <a:gd name="T17" fmla="*/ 111 h 688"/>
              <a:gd name="T18" fmla="*/ 288 w 888"/>
              <a:gd name="T19" fmla="*/ 111 h 688"/>
              <a:gd name="T20" fmla="*/ 199 w 888"/>
              <a:gd name="T21" fmla="*/ 199 h 688"/>
              <a:gd name="T22" fmla="*/ 89 w 888"/>
              <a:gd name="T23" fmla="*/ 199 h 688"/>
              <a:gd name="T24" fmla="*/ 89 w 888"/>
              <a:gd name="T25" fmla="*/ 598 h 688"/>
              <a:gd name="T26" fmla="*/ 665 w 888"/>
              <a:gd name="T27" fmla="*/ 598 h 688"/>
              <a:gd name="T28" fmla="*/ 665 w 888"/>
              <a:gd name="T29" fmla="*/ 554 h 688"/>
              <a:gd name="T30" fmla="*/ 222 w 888"/>
              <a:gd name="T31" fmla="*/ 487 h 688"/>
              <a:gd name="T32" fmla="*/ 222 w 888"/>
              <a:gd name="T33" fmla="*/ 487 h 688"/>
              <a:gd name="T34" fmla="*/ 577 w 888"/>
              <a:gd name="T35" fmla="*/ 133 h 688"/>
              <a:gd name="T36" fmla="*/ 577 w 888"/>
              <a:gd name="T37" fmla="*/ 0 h 688"/>
              <a:gd name="T38" fmla="*/ 887 w 888"/>
              <a:gd name="T39" fmla="*/ 221 h 688"/>
              <a:gd name="T40" fmla="*/ 577 w 888"/>
              <a:gd name="T41" fmla="*/ 443 h 688"/>
              <a:gd name="T42" fmla="*/ 577 w 888"/>
              <a:gd name="T43" fmla="*/ 288 h 688"/>
              <a:gd name="T44" fmla="*/ 222 w 888"/>
              <a:gd name="T45" fmla="*/ 487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8" h="688">
                <a:moveTo>
                  <a:pt x="665" y="554"/>
                </a:moveTo>
                <a:lnTo>
                  <a:pt x="665" y="554"/>
                </a:lnTo>
                <a:cubicBezTo>
                  <a:pt x="754" y="487"/>
                  <a:pt x="754" y="487"/>
                  <a:pt x="754" y="487"/>
                </a:cubicBezTo>
                <a:cubicBezTo>
                  <a:pt x="754" y="643"/>
                  <a:pt x="754" y="643"/>
                  <a:pt x="754" y="643"/>
                </a:cubicBezTo>
                <a:cubicBezTo>
                  <a:pt x="754" y="665"/>
                  <a:pt x="731" y="687"/>
                  <a:pt x="709" y="687"/>
                </a:cubicBezTo>
                <a:cubicBezTo>
                  <a:pt x="45" y="687"/>
                  <a:pt x="45" y="687"/>
                  <a:pt x="45" y="687"/>
                </a:cubicBezTo>
                <a:cubicBezTo>
                  <a:pt x="0" y="687"/>
                  <a:pt x="0" y="665"/>
                  <a:pt x="0" y="643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33"/>
                  <a:pt x="0" y="111"/>
                  <a:pt x="45" y="111"/>
                </a:cubicBezTo>
                <a:cubicBezTo>
                  <a:pt x="288" y="111"/>
                  <a:pt x="288" y="111"/>
                  <a:pt x="288" y="111"/>
                </a:cubicBezTo>
                <a:cubicBezTo>
                  <a:pt x="222" y="155"/>
                  <a:pt x="199" y="199"/>
                  <a:pt x="199" y="199"/>
                </a:cubicBezTo>
                <a:cubicBezTo>
                  <a:pt x="89" y="199"/>
                  <a:pt x="89" y="199"/>
                  <a:pt x="89" y="199"/>
                </a:cubicBezTo>
                <a:cubicBezTo>
                  <a:pt x="89" y="598"/>
                  <a:pt x="89" y="598"/>
                  <a:pt x="89" y="598"/>
                </a:cubicBezTo>
                <a:cubicBezTo>
                  <a:pt x="665" y="598"/>
                  <a:pt x="665" y="598"/>
                  <a:pt x="665" y="598"/>
                </a:cubicBezTo>
                <a:lnTo>
                  <a:pt x="665" y="554"/>
                </a:lnTo>
                <a:close/>
                <a:moveTo>
                  <a:pt x="222" y="487"/>
                </a:moveTo>
                <a:lnTo>
                  <a:pt x="222" y="487"/>
                </a:lnTo>
                <a:cubicBezTo>
                  <a:pt x="222" y="487"/>
                  <a:pt x="222" y="133"/>
                  <a:pt x="577" y="133"/>
                </a:cubicBezTo>
                <a:cubicBezTo>
                  <a:pt x="577" y="0"/>
                  <a:pt x="577" y="0"/>
                  <a:pt x="577" y="0"/>
                </a:cubicBezTo>
                <a:cubicBezTo>
                  <a:pt x="887" y="221"/>
                  <a:pt x="887" y="221"/>
                  <a:pt x="887" y="221"/>
                </a:cubicBezTo>
                <a:cubicBezTo>
                  <a:pt x="577" y="443"/>
                  <a:pt x="577" y="443"/>
                  <a:pt x="577" y="443"/>
                </a:cubicBezTo>
                <a:cubicBezTo>
                  <a:pt x="577" y="288"/>
                  <a:pt x="577" y="288"/>
                  <a:pt x="577" y="288"/>
                </a:cubicBezTo>
                <a:cubicBezTo>
                  <a:pt x="377" y="288"/>
                  <a:pt x="333" y="332"/>
                  <a:pt x="222" y="487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25" name="Freeform 1"/>
          <p:cNvSpPr>
            <a:spLocks noChangeArrowheads="1"/>
          </p:cNvSpPr>
          <p:nvPr/>
        </p:nvSpPr>
        <p:spPr bwMode="auto">
          <a:xfrm>
            <a:off x="554336" y="3186762"/>
            <a:ext cx="282024" cy="218968"/>
          </a:xfrm>
          <a:custGeom>
            <a:avLst/>
            <a:gdLst>
              <a:gd name="T0" fmla="*/ 1006 w 1007"/>
              <a:gd name="T1" fmla="*/ 76 h 779"/>
              <a:gd name="T2" fmla="*/ 1006 w 1007"/>
              <a:gd name="T3" fmla="*/ 76 h 779"/>
              <a:gd name="T4" fmla="*/ 1006 w 1007"/>
              <a:gd name="T5" fmla="*/ 778 h 779"/>
              <a:gd name="T6" fmla="*/ 0 w 1007"/>
              <a:gd name="T7" fmla="*/ 778 h 779"/>
              <a:gd name="T8" fmla="*/ 0 w 1007"/>
              <a:gd name="T9" fmla="*/ 76 h 779"/>
              <a:gd name="T10" fmla="*/ 152 w 1007"/>
              <a:gd name="T11" fmla="*/ 76 h 779"/>
              <a:gd name="T12" fmla="*/ 152 w 1007"/>
              <a:gd name="T13" fmla="*/ 0 h 779"/>
              <a:gd name="T14" fmla="*/ 266 w 1007"/>
              <a:gd name="T15" fmla="*/ 0 h 779"/>
              <a:gd name="T16" fmla="*/ 266 w 1007"/>
              <a:gd name="T17" fmla="*/ 76 h 779"/>
              <a:gd name="T18" fmla="*/ 1006 w 1007"/>
              <a:gd name="T19" fmla="*/ 76 h 779"/>
              <a:gd name="T20" fmla="*/ 969 w 1007"/>
              <a:gd name="T21" fmla="*/ 133 h 779"/>
              <a:gd name="T22" fmla="*/ 969 w 1007"/>
              <a:gd name="T23" fmla="*/ 133 h 779"/>
              <a:gd name="T24" fmla="*/ 57 w 1007"/>
              <a:gd name="T25" fmla="*/ 133 h 779"/>
              <a:gd name="T26" fmla="*/ 57 w 1007"/>
              <a:gd name="T27" fmla="*/ 341 h 779"/>
              <a:gd name="T28" fmla="*/ 323 w 1007"/>
              <a:gd name="T29" fmla="*/ 341 h 779"/>
              <a:gd name="T30" fmla="*/ 513 w 1007"/>
              <a:gd name="T31" fmla="*/ 246 h 779"/>
              <a:gd name="T32" fmla="*/ 684 w 1007"/>
              <a:gd name="T33" fmla="*/ 341 h 779"/>
              <a:gd name="T34" fmla="*/ 969 w 1007"/>
              <a:gd name="T35" fmla="*/ 341 h 779"/>
              <a:gd name="T36" fmla="*/ 969 w 1007"/>
              <a:gd name="T37" fmla="*/ 133 h 779"/>
              <a:gd name="T38" fmla="*/ 513 w 1007"/>
              <a:gd name="T39" fmla="*/ 285 h 779"/>
              <a:gd name="T40" fmla="*/ 513 w 1007"/>
              <a:gd name="T41" fmla="*/ 285 h 779"/>
              <a:gd name="T42" fmla="*/ 323 w 1007"/>
              <a:gd name="T43" fmla="*/ 474 h 779"/>
              <a:gd name="T44" fmla="*/ 513 w 1007"/>
              <a:gd name="T45" fmla="*/ 665 h 779"/>
              <a:gd name="T46" fmla="*/ 702 w 1007"/>
              <a:gd name="T47" fmla="*/ 474 h 779"/>
              <a:gd name="T48" fmla="*/ 513 w 1007"/>
              <a:gd name="T49" fmla="*/ 285 h 779"/>
              <a:gd name="T50" fmla="*/ 513 w 1007"/>
              <a:gd name="T51" fmla="*/ 361 h 779"/>
              <a:gd name="T52" fmla="*/ 513 w 1007"/>
              <a:gd name="T53" fmla="*/ 361 h 779"/>
              <a:gd name="T54" fmla="*/ 399 w 1007"/>
              <a:gd name="T55" fmla="*/ 474 h 779"/>
              <a:gd name="T56" fmla="*/ 513 w 1007"/>
              <a:gd name="T57" fmla="*/ 589 h 779"/>
              <a:gd name="T58" fmla="*/ 608 w 1007"/>
              <a:gd name="T59" fmla="*/ 474 h 779"/>
              <a:gd name="T60" fmla="*/ 513 w 1007"/>
              <a:gd name="T61" fmla="*/ 361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07" h="779">
                <a:moveTo>
                  <a:pt x="1006" y="76"/>
                </a:moveTo>
                <a:lnTo>
                  <a:pt x="1006" y="76"/>
                </a:lnTo>
                <a:cubicBezTo>
                  <a:pt x="1006" y="778"/>
                  <a:pt x="1006" y="778"/>
                  <a:pt x="1006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76"/>
                  <a:pt x="0" y="76"/>
                  <a:pt x="0" y="76"/>
                </a:cubicBezTo>
                <a:cubicBezTo>
                  <a:pt x="152" y="76"/>
                  <a:pt x="152" y="76"/>
                  <a:pt x="152" y="76"/>
                </a:cubicBezTo>
                <a:cubicBezTo>
                  <a:pt x="152" y="0"/>
                  <a:pt x="152" y="0"/>
                  <a:pt x="152" y="0"/>
                </a:cubicBezTo>
                <a:cubicBezTo>
                  <a:pt x="266" y="0"/>
                  <a:pt x="266" y="0"/>
                  <a:pt x="266" y="0"/>
                </a:cubicBezTo>
                <a:cubicBezTo>
                  <a:pt x="266" y="76"/>
                  <a:pt x="266" y="76"/>
                  <a:pt x="266" y="76"/>
                </a:cubicBezTo>
                <a:lnTo>
                  <a:pt x="1006" y="76"/>
                </a:lnTo>
                <a:close/>
                <a:moveTo>
                  <a:pt x="969" y="133"/>
                </a:moveTo>
                <a:lnTo>
                  <a:pt x="969" y="133"/>
                </a:lnTo>
                <a:cubicBezTo>
                  <a:pt x="57" y="133"/>
                  <a:pt x="57" y="133"/>
                  <a:pt x="57" y="133"/>
                </a:cubicBezTo>
                <a:cubicBezTo>
                  <a:pt x="57" y="341"/>
                  <a:pt x="57" y="341"/>
                  <a:pt x="57" y="341"/>
                </a:cubicBezTo>
                <a:cubicBezTo>
                  <a:pt x="323" y="341"/>
                  <a:pt x="323" y="341"/>
                  <a:pt x="323" y="341"/>
                </a:cubicBezTo>
                <a:cubicBezTo>
                  <a:pt x="380" y="285"/>
                  <a:pt x="437" y="246"/>
                  <a:pt x="513" y="246"/>
                </a:cubicBezTo>
                <a:cubicBezTo>
                  <a:pt x="570" y="246"/>
                  <a:pt x="646" y="285"/>
                  <a:pt x="684" y="341"/>
                </a:cubicBezTo>
                <a:cubicBezTo>
                  <a:pt x="969" y="341"/>
                  <a:pt x="969" y="341"/>
                  <a:pt x="969" y="341"/>
                </a:cubicBezTo>
                <a:lnTo>
                  <a:pt x="969" y="133"/>
                </a:lnTo>
                <a:close/>
                <a:moveTo>
                  <a:pt x="513" y="285"/>
                </a:moveTo>
                <a:lnTo>
                  <a:pt x="513" y="285"/>
                </a:lnTo>
                <a:cubicBezTo>
                  <a:pt x="399" y="285"/>
                  <a:pt x="323" y="380"/>
                  <a:pt x="323" y="474"/>
                </a:cubicBezTo>
                <a:cubicBezTo>
                  <a:pt x="323" y="589"/>
                  <a:pt x="399" y="665"/>
                  <a:pt x="513" y="665"/>
                </a:cubicBezTo>
                <a:cubicBezTo>
                  <a:pt x="608" y="665"/>
                  <a:pt x="702" y="589"/>
                  <a:pt x="702" y="474"/>
                </a:cubicBezTo>
                <a:cubicBezTo>
                  <a:pt x="702" y="380"/>
                  <a:pt x="608" y="285"/>
                  <a:pt x="513" y="285"/>
                </a:cubicBezTo>
                <a:close/>
                <a:moveTo>
                  <a:pt x="513" y="361"/>
                </a:moveTo>
                <a:lnTo>
                  <a:pt x="513" y="361"/>
                </a:lnTo>
                <a:cubicBezTo>
                  <a:pt x="456" y="361"/>
                  <a:pt x="399" y="417"/>
                  <a:pt x="399" y="474"/>
                </a:cubicBezTo>
                <a:cubicBezTo>
                  <a:pt x="399" y="531"/>
                  <a:pt x="456" y="589"/>
                  <a:pt x="513" y="589"/>
                </a:cubicBezTo>
                <a:cubicBezTo>
                  <a:pt x="570" y="589"/>
                  <a:pt x="608" y="531"/>
                  <a:pt x="608" y="474"/>
                </a:cubicBezTo>
                <a:cubicBezTo>
                  <a:pt x="608" y="417"/>
                  <a:pt x="570" y="361"/>
                  <a:pt x="513" y="361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26" name="Freeform 2"/>
          <p:cNvSpPr>
            <a:spLocks noChangeArrowheads="1"/>
          </p:cNvSpPr>
          <p:nvPr/>
        </p:nvSpPr>
        <p:spPr bwMode="auto">
          <a:xfrm>
            <a:off x="916964" y="3173124"/>
            <a:ext cx="197912" cy="244948"/>
          </a:xfrm>
          <a:custGeom>
            <a:avLst/>
            <a:gdLst>
              <a:gd name="T0" fmla="*/ 703 w 704"/>
              <a:gd name="T1" fmla="*/ 133 h 874"/>
              <a:gd name="T2" fmla="*/ 703 w 704"/>
              <a:gd name="T3" fmla="*/ 133 h 874"/>
              <a:gd name="T4" fmla="*/ 703 w 704"/>
              <a:gd name="T5" fmla="*/ 873 h 874"/>
              <a:gd name="T6" fmla="*/ 152 w 704"/>
              <a:gd name="T7" fmla="*/ 873 h 874"/>
              <a:gd name="T8" fmla="*/ 0 w 704"/>
              <a:gd name="T9" fmla="*/ 741 h 874"/>
              <a:gd name="T10" fmla="*/ 0 w 704"/>
              <a:gd name="T11" fmla="*/ 95 h 874"/>
              <a:gd name="T12" fmla="*/ 76 w 704"/>
              <a:gd name="T13" fmla="*/ 0 h 874"/>
              <a:gd name="T14" fmla="*/ 589 w 704"/>
              <a:gd name="T15" fmla="*/ 0 h 874"/>
              <a:gd name="T16" fmla="*/ 589 w 704"/>
              <a:gd name="T17" fmla="*/ 645 h 874"/>
              <a:gd name="T18" fmla="*/ 152 w 704"/>
              <a:gd name="T19" fmla="*/ 645 h 874"/>
              <a:gd name="T20" fmla="*/ 38 w 704"/>
              <a:gd name="T21" fmla="*/ 741 h 874"/>
              <a:gd name="T22" fmla="*/ 38 w 704"/>
              <a:gd name="T23" fmla="*/ 741 h 874"/>
              <a:gd name="T24" fmla="*/ 152 w 704"/>
              <a:gd name="T25" fmla="*/ 835 h 874"/>
              <a:gd name="T26" fmla="*/ 665 w 704"/>
              <a:gd name="T27" fmla="*/ 835 h 874"/>
              <a:gd name="T28" fmla="*/ 665 w 704"/>
              <a:gd name="T29" fmla="*/ 133 h 874"/>
              <a:gd name="T30" fmla="*/ 703 w 704"/>
              <a:gd name="T31" fmla="*/ 133 h 874"/>
              <a:gd name="T32" fmla="*/ 589 w 704"/>
              <a:gd name="T33" fmla="*/ 721 h 874"/>
              <a:gd name="T34" fmla="*/ 589 w 704"/>
              <a:gd name="T35" fmla="*/ 721 h 874"/>
              <a:gd name="T36" fmla="*/ 152 w 704"/>
              <a:gd name="T37" fmla="*/ 721 h 874"/>
              <a:gd name="T38" fmla="*/ 133 w 704"/>
              <a:gd name="T39" fmla="*/ 741 h 874"/>
              <a:gd name="T40" fmla="*/ 152 w 704"/>
              <a:gd name="T41" fmla="*/ 759 h 874"/>
              <a:gd name="T42" fmla="*/ 589 w 704"/>
              <a:gd name="T43" fmla="*/ 759 h 874"/>
              <a:gd name="T44" fmla="*/ 589 w 704"/>
              <a:gd name="T45" fmla="*/ 721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04" h="874">
                <a:moveTo>
                  <a:pt x="703" y="133"/>
                </a:moveTo>
                <a:lnTo>
                  <a:pt x="703" y="133"/>
                </a:lnTo>
                <a:cubicBezTo>
                  <a:pt x="703" y="873"/>
                  <a:pt x="703" y="873"/>
                  <a:pt x="703" y="873"/>
                </a:cubicBezTo>
                <a:cubicBezTo>
                  <a:pt x="152" y="873"/>
                  <a:pt x="152" y="873"/>
                  <a:pt x="152" y="873"/>
                </a:cubicBezTo>
                <a:cubicBezTo>
                  <a:pt x="57" y="873"/>
                  <a:pt x="0" y="816"/>
                  <a:pt x="0" y="74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38"/>
                  <a:pt x="38" y="0"/>
                  <a:pt x="76" y="0"/>
                </a:cubicBezTo>
                <a:cubicBezTo>
                  <a:pt x="589" y="0"/>
                  <a:pt x="589" y="0"/>
                  <a:pt x="589" y="0"/>
                </a:cubicBezTo>
                <a:cubicBezTo>
                  <a:pt x="589" y="645"/>
                  <a:pt x="589" y="645"/>
                  <a:pt x="589" y="645"/>
                </a:cubicBezTo>
                <a:cubicBezTo>
                  <a:pt x="152" y="645"/>
                  <a:pt x="152" y="645"/>
                  <a:pt x="152" y="645"/>
                </a:cubicBezTo>
                <a:cubicBezTo>
                  <a:pt x="95" y="645"/>
                  <a:pt x="38" y="683"/>
                  <a:pt x="38" y="741"/>
                </a:cubicBezTo>
                <a:lnTo>
                  <a:pt x="38" y="741"/>
                </a:lnTo>
                <a:cubicBezTo>
                  <a:pt x="38" y="797"/>
                  <a:pt x="95" y="835"/>
                  <a:pt x="152" y="835"/>
                </a:cubicBezTo>
                <a:cubicBezTo>
                  <a:pt x="665" y="835"/>
                  <a:pt x="665" y="835"/>
                  <a:pt x="665" y="835"/>
                </a:cubicBezTo>
                <a:cubicBezTo>
                  <a:pt x="665" y="133"/>
                  <a:pt x="665" y="133"/>
                  <a:pt x="665" y="133"/>
                </a:cubicBezTo>
                <a:lnTo>
                  <a:pt x="703" y="133"/>
                </a:lnTo>
                <a:close/>
                <a:moveTo>
                  <a:pt x="589" y="721"/>
                </a:moveTo>
                <a:lnTo>
                  <a:pt x="589" y="721"/>
                </a:lnTo>
                <a:cubicBezTo>
                  <a:pt x="152" y="721"/>
                  <a:pt x="152" y="721"/>
                  <a:pt x="152" y="721"/>
                </a:cubicBezTo>
                <a:cubicBezTo>
                  <a:pt x="133" y="721"/>
                  <a:pt x="133" y="721"/>
                  <a:pt x="133" y="741"/>
                </a:cubicBezTo>
                <a:cubicBezTo>
                  <a:pt x="133" y="759"/>
                  <a:pt x="133" y="759"/>
                  <a:pt x="152" y="759"/>
                </a:cubicBezTo>
                <a:cubicBezTo>
                  <a:pt x="589" y="759"/>
                  <a:pt x="589" y="759"/>
                  <a:pt x="589" y="759"/>
                </a:cubicBezTo>
                <a:lnTo>
                  <a:pt x="589" y="721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27" name="Freeform 3"/>
          <p:cNvSpPr>
            <a:spLocks noChangeArrowheads="1"/>
          </p:cNvSpPr>
          <p:nvPr/>
        </p:nvSpPr>
        <p:spPr bwMode="auto">
          <a:xfrm>
            <a:off x="1195481" y="3169906"/>
            <a:ext cx="256048" cy="251132"/>
          </a:xfrm>
          <a:custGeom>
            <a:avLst/>
            <a:gdLst>
              <a:gd name="T0" fmla="*/ 911 w 912"/>
              <a:gd name="T1" fmla="*/ 457 h 894"/>
              <a:gd name="T2" fmla="*/ 911 w 912"/>
              <a:gd name="T3" fmla="*/ 457 h 894"/>
              <a:gd name="T4" fmla="*/ 455 w 912"/>
              <a:gd name="T5" fmla="*/ 893 h 894"/>
              <a:gd name="T6" fmla="*/ 0 w 912"/>
              <a:gd name="T7" fmla="*/ 457 h 894"/>
              <a:gd name="T8" fmla="*/ 455 w 912"/>
              <a:gd name="T9" fmla="*/ 0 h 894"/>
              <a:gd name="T10" fmla="*/ 911 w 912"/>
              <a:gd name="T11" fmla="*/ 457 h 894"/>
              <a:gd name="T12" fmla="*/ 170 w 912"/>
              <a:gd name="T13" fmla="*/ 741 h 894"/>
              <a:gd name="T14" fmla="*/ 170 w 912"/>
              <a:gd name="T15" fmla="*/ 741 h 894"/>
              <a:gd name="T16" fmla="*/ 246 w 912"/>
              <a:gd name="T17" fmla="*/ 817 h 894"/>
              <a:gd name="T18" fmla="*/ 360 w 912"/>
              <a:gd name="T19" fmla="*/ 627 h 894"/>
              <a:gd name="T20" fmla="*/ 455 w 912"/>
              <a:gd name="T21" fmla="*/ 646 h 894"/>
              <a:gd name="T22" fmla="*/ 645 w 912"/>
              <a:gd name="T23" fmla="*/ 457 h 894"/>
              <a:gd name="T24" fmla="*/ 607 w 912"/>
              <a:gd name="T25" fmla="*/ 324 h 894"/>
              <a:gd name="T26" fmla="*/ 778 w 912"/>
              <a:gd name="T27" fmla="*/ 191 h 894"/>
              <a:gd name="T28" fmla="*/ 740 w 912"/>
              <a:gd name="T29" fmla="*/ 153 h 894"/>
              <a:gd name="T30" fmla="*/ 664 w 912"/>
              <a:gd name="T31" fmla="*/ 96 h 894"/>
              <a:gd name="T32" fmla="*/ 550 w 912"/>
              <a:gd name="T33" fmla="*/ 285 h 894"/>
              <a:gd name="T34" fmla="*/ 455 w 912"/>
              <a:gd name="T35" fmla="*/ 267 h 894"/>
              <a:gd name="T36" fmla="*/ 266 w 912"/>
              <a:gd name="T37" fmla="*/ 457 h 894"/>
              <a:gd name="T38" fmla="*/ 322 w 912"/>
              <a:gd name="T39" fmla="*/ 589 h 894"/>
              <a:gd name="T40" fmla="*/ 133 w 912"/>
              <a:gd name="T41" fmla="*/ 703 h 894"/>
              <a:gd name="T42" fmla="*/ 170 w 912"/>
              <a:gd name="T43" fmla="*/ 741 h 894"/>
              <a:gd name="T44" fmla="*/ 379 w 912"/>
              <a:gd name="T45" fmla="*/ 457 h 894"/>
              <a:gd name="T46" fmla="*/ 379 w 912"/>
              <a:gd name="T47" fmla="*/ 457 h 894"/>
              <a:gd name="T48" fmla="*/ 455 w 912"/>
              <a:gd name="T49" fmla="*/ 361 h 894"/>
              <a:gd name="T50" fmla="*/ 550 w 912"/>
              <a:gd name="T51" fmla="*/ 457 h 894"/>
              <a:gd name="T52" fmla="*/ 455 w 912"/>
              <a:gd name="T53" fmla="*/ 533 h 894"/>
              <a:gd name="T54" fmla="*/ 379 w 912"/>
              <a:gd name="T55" fmla="*/ 457 h 894"/>
              <a:gd name="T56" fmla="*/ 418 w 912"/>
              <a:gd name="T57" fmla="*/ 457 h 894"/>
              <a:gd name="T58" fmla="*/ 418 w 912"/>
              <a:gd name="T59" fmla="*/ 457 h 894"/>
              <a:gd name="T60" fmla="*/ 455 w 912"/>
              <a:gd name="T61" fmla="*/ 494 h 894"/>
              <a:gd name="T62" fmla="*/ 493 w 912"/>
              <a:gd name="T63" fmla="*/ 457 h 894"/>
              <a:gd name="T64" fmla="*/ 455 w 912"/>
              <a:gd name="T65" fmla="*/ 418 h 894"/>
              <a:gd name="T66" fmla="*/ 418 w 912"/>
              <a:gd name="T67" fmla="*/ 457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12" h="894">
                <a:moveTo>
                  <a:pt x="911" y="457"/>
                </a:moveTo>
                <a:lnTo>
                  <a:pt x="911" y="457"/>
                </a:lnTo>
                <a:cubicBezTo>
                  <a:pt x="911" y="703"/>
                  <a:pt x="702" y="893"/>
                  <a:pt x="455" y="893"/>
                </a:cubicBezTo>
                <a:cubicBezTo>
                  <a:pt x="209" y="893"/>
                  <a:pt x="0" y="703"/>
                  <a:pt x="0" y="457"/>
                </a:cubicBezTo>
                <a:cubicBezTo>
                  <a:pt x="0" y="209"/>
                  <a:pt x="209" y="0"/>
                  <a:pt x="455" y="0"/>
                </a:cubicBezTo>
                <a:cubicBezTo>
                  <a:pt x="702" y="0"/>
                  <a:pt x="911" y="209"/>
                  <a:pt x="911" y="457"/>
                </a:cubicBezTo>
                <a:close/>
                <a:moveTo>
                  <a:pt x="170" y="741"/>
                </a:moveTo>
                <a:lnTo>
                  <a:pt x="170" y="741"/>
                </a:lnTo>
                <a:cubicBezTo>
                  <a:pt x="190" y="779"/>
                  <a:pt x="227" y="798"/>
                  <a:pt x="246" y="817"/>
                </a:cubicBezTo>
                <a:cubicBezTo>
                  <a:pt x="360" y="627"/>
                  <a:pt x="360" y="627"/>
                  <a:pt x="360" y="627"/>
                </a:cubicBezTo>
                <a:cubicBezTo>
                  <a:pt x="379" y="646"/>
                  <a:pt x="418" y="646"/>
                  <a:pt x="455" y="646"/>
                </a:cubicBezTo>
                <a:cubicBezTo>
                  <a:pt x="569" y="646"/>
                  <a:pt x="645" y="570"/>
                  <a:pt x="645" y="457"/>
                </a:cubicBezTo>
                <a:cubicBezTo>
                  <a:pt x="645" y="400"/>
                  <a:pt x="626" y="342"/>
                  <a:pt x="607" y="324"/>
                </a:cubicBezTo>
                <a:cubicBezTo>
                  <a:pt x="778" y="191"/>
                  <a:pt x="778" y="191"/>
                  <a:pt x="778" y="191"/>
                </a:cubicBezTo>
                <a:cubicBezTo>
                  <a:pt x="778" y="191"/>
                  <a:pt x="759" y="172"/>
                  <a:pt x="740" y="153"/>
                </a:cubicBezTo>
                <a:cubicBezTo>
                  <a:pt x="721" y="133"/>
                  <a:pt x="683" y="115"/>
                  <a:pt x="664" y="96"/>
                </a:cubicBezTo>
                <a:cubicBezTo>
                  <a:pt x="550" y="285"/>
                  <a:pt x="550" y="285"/>
                  <a:pt x="550" y="285"/>
                </a:cubicBezTo>
                <a:cubicBezTo>
                  <a:pt x="531" y="267"/>
                  <a:pt x="493" y="267"/>
                  <a:pt x="455" y="267"/>
                </a:cubicBezTo>
                <a:cubicBezTo>
                  <a:pt x="342" y="267"/>
                  <a:pt x="266" y="342"/>
                  <a:pt x="266" y="457"/>
                </a:cubicBezTo>
                <a:cubicBezTo>
                  <a:pt x="266" y="513"/>
                  <a:pt x="284" y="552"/>
                  <a:pt x="322" y="589"/>
                </a:cubicBezTo>
                <a:cubicBezTo>
                  <a:pt x="133" y="703"/>
                  <a:pt x="133" y="703"/>
                  <a:pt x="133" y="703"/>
                </a:cubicBezTo>
                <a:cubicBezTo>
                  <a:pt x="133" y="722"/>
                  <a:pt x="151" y="722"/>
                  <a:pt x="170" y="741"/>
                </a:cubicBezTo>
                <a:close/>
                <a:moveTo>
                  <a:pt x="379" y="457"/>
                </a:moveTo>
                <a:lnTo>
                  <a:pt x="379" y="457"/>
                </a:lnTo>
                <a:cubicBezTo>
                  <a:pt x="379" y="400"/>
                  <a:pt x="418" y="361"/>
                  <a:pt x="455" y="361"/>
                </a:cubicBezTo>
                <a:cubicBezTo>
                  <a:pt x="512" y="361"/>
                  <a:pt x="550" y="400"/>
                  <a:pt x="550" y="457"/>
                </a:cubicBezTo>
                <a:cubicBezTo>
                  <a:pt x="550" y="494"/>
                  <a:pt x="512" y="533"/>
                  <a:pt x="455" y="533"/>
                </a:cubicBezTo>
                <a:cubicBezTo>
                  <a:pt x="418" y="533"/>
                  <a:pt x="379" y="494"/>
                  <a:pt x="379" y="457"/>
                </a:cubicBezTo>
                <a:close/>
                <a:moveTo>
                  <a:pt x="418" y="457"/>
                </a:moveTo>
                <a:lnTo>
                  <a:pt x="418" y="457"/>
                </a:lnTo>
                <a:cubicBezTo>
                  <a:pt x="418" y="476"/>
                  <a:pt x="436" y="494"/>
                  <a:pt x="455" y="494"/>
                </a:cubicBezTo>
                <a:cubicBezTo>
                  <a:pt x="474" y="494"/>
                  <a:pt x="493" y="476"/>
                  <a:pt x="493" y="457"/>
                </a:cubicBezTo>
                <a:cubicBezTo>
                  <a:pt x="493" y="418"/>
                  <a:pt x="474" y="418"/>
                  <a:pt x="455" y="418"/>
                </a:cubicBezTo>
                <a:cubicBezTo>
                  <a:pt x="436" y="418"/>
                  <a:pt x="418" y="418"/>
                  <a:pt x="418" y="457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28" name="Freeform 4"/>
          <p:cNvSpPr>
            <a:spLocks noChangeArrowheads="1"/>
          </p:cNvSpPr>
          <p:nvPr/>
        </p:nvSpPr>
        <p:spPr bwMode="auto">
          <a:xfrm>
            <a:off x="1532133" y="3173794"/>
            <a:ext cx="196674" cy="239999"/>
          </a:xfrm>
          <a:custGeom>
            <a:avLst/>
            <a:gdLst>
              <a:gd name="T0" fmla="*/ 474 w 703"/>
              <a:gd name="T1" fmla="*/ 0 h 855"/>
              <a:gd name="T2" fmla="*/ 702 w 703"/>
              <a:gd name="T3" fmla="*/ 247 h 855"/>
              <a:gd name="T4" fmla="*/ 702 w 703"/>
              <a:gd name="T5" fmla="*/ 854 h 855"/>
              <a:gd name="T6" fmla="*/ 0 w 703"/>
              <a:gd name="T7" fmla="*/ 854 h 855"/>
              <a:gd name="T8" fmla="*/ 0 w 703"/>
              <a:gd name="T9" fmla="*/ 0 h 855"/>
              <a:gd name="T10" fmla="*/ 474 w 703"/>
              <a:gd name="T11" fmla="*/ 0 h 855"/>
              <a:gd name="T12" fmla="*/ 113 w 703"/>
              <a:gd name="T13" fmla="*/ 759 h 855"/>
              <a:gd name="T14" fmla="*/ 607 w 703"/>
              <a:gd name="T15" fmla="*/ 759 h 855"/>
              <a:gd name="T16" fmla="*/ 607 w 703"/>
              <a:gd name="T17" fmla="*/ 285 h 855"/>
              <a:gd name="T18" fmla="*/ 417 w 703"/>
              <a:gd name="T19" fmla="*/ 285 h 855"/>
              <a:gd name="T20" fmla="*/ 417 w 703"/>
              <a:gd name="T21" fmla="*/ 113 h 855"/>
              <a:gd name="T22" fmla="*/ 113 w 703"/>
              <a:gd name="T23" fmla="*/ 113 h 855"/>
              <a:gd name="T24" fmla="*/ 113 w 703"/>
              <a:gd name="T25" fmla="*/ 759 h 855"/>
              <a:gd name="T26" fmla="*/ 417 w 703"/>
              <a:gd name="T27" fmla="*/ 474 h 855"/>
              <a:gd name="T28" fmla="*/ 417 w 703"/>
              <a:gd name="T29" fmla="*/ 361 h 855"/>
              <a:gd name="T30" fmla="*/ 285 w 703"/>
              <a:gd name="T31" fmla="*/ 361 h 855"/>
              <a:gd name="T32" fmla="*/ 304 w 703"/>
              <a:gd name="T33" fmla="*/ 474 h 855"/>
              <a:gd name="T34" fmla="*/ 171 w 703"/>
              <a:gd name="T35" fmla="*/ 474 h 855"/>
              <a:gd name="T36" fmla="*/ 361 w 703"/>
              <a:gd name="T37" fmla="*/ 683 h 855"/>
              <a:gd name="T38" fmla="*/ 532 w 703"/>
              <a:gd name="T39" fmla="*/ 474 h 855"/>
              <a:gd name="T40" fmla="*/ 417 w 703"/>
              <a:gd name="T41" fmla="*/ 474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03" h="855">
                <a:moveTo>
                  <a:pt x="474" y="0"/>
                </a:moveTo>
                <a:lnTo>
                  <a:pt x="702" y="247"/>
                </a:lnTo>
                <a:lnTo>
                  <a:pt x="702" y="854"/>
                </a:lnTo>
                <a:lnTo>
                  <a:pt x="0" y="854"/>
                </a:lnTo>
                <a:lnTo>
                  <a:pt x="0" y="0"/>
                </a:lnTo>
                <a:lnTo>
                  <a:pt x="474" y="0"/>
                </a:lnTo>
                <a:close/>
                <a:moveTo>
                  <a:pt x="113" y="759"/>
                </a:moveTo>
                <a:lnTo>
                  <a:pt x="607" y="759"/>
                </a:lnTo>
                <a:lnTo>
                  <a:pt x="607" y="285"/>
                </a:lnTo>
                <a:lnTo>
                  <a:pt x="417" y="285"/>
                </a:lnTo>
                <a:lnTo>
                  <a:pt x="417" y="113"/>
                </a:lnTo>
                <a:lnTo>
                  <a:pt x="113" y="113"/>
                </a:lnTo>
                <a:lnTo>
                  <a:pt x="113" y="759"/>
                </a:lnTo>
                <a:close/>
                <a:moveTo>
                  <a:pt x="417" y="474"/>
                </a:moveTo>
                <a:lnTo>
                  <a:pt x="417" y="361"/>
                </a:lnTo>
                <a:lnTo>
                  <a:pt x="285" y="361"/>
                </a:lnTo>
                <a:lnTo>
                  <a:pt x="304" y="474"/>
                </a:lnTo>
                <a:lnTo>
                  <a:pt x="171" y="474"/>
                </a:lnTo>
                <a:lnTo>
                  <a:pt x="361" y="683"/>
                </a:lnTo>
                <a:lnTo>
                  <a:pt x="532" y="474"/>
                </a:lnTo>
                <a:lnTo>
                  <a:pt x="417" y="474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29" name="Freeform 5"/>
          <p:cNvSpPr>
            <a:spLocks noChangeArrowheads="1"/>
          </p:cNvSpPr>
          <p:nvPr/>
        </p:nvSpPr>
        <p:spPr bwMode="auto">
          <a:xfrm>
            <a:off x="1809411" y="3196009"/>
            <a:ext cx="304289" cy="207834"/>
          </a:xfrm>
          <a:custGeom>
            <a:avLst/>
            <a:gdLst>
              <a:gd name="T0" fmla="*/ 1082 w 1083"/>
              <a:gd name="T1" fmla="*/ 380 h 741"/>
              <a:gd name="T2" fmla="*/ 1082 w 1083"/>
              <a:gd name="T3" fmla="*/ 380 h 741"/>
              <a:gd name="T4" fmla="*/ 551 w 1083"/>
              <a:gd name="T5" fmla="*/ 740 h 741"/>
              <a:gd name="T6" fmla="*/ 0 w 1083"/>
              <a:gd name="T7" fmla="*/ 380 h 741"/>
              <a:gd name="T8" fmla="*/ 551 w 1083"/>
              <a:gd name="T9" fmla="*/ 0 h 741"/>
              <a:gd name="T10" fmla="*/ 1082 w 1083"/>
              <a:gd name="T11" fmla="*/ 380 h 741"/>
              <a:gd name="T12" fmla="*/ 816 w 1083"/>
              <a:gd name="T13" fmla="*/ 380 h 741"/>
              <a:gd name="T14" fmla="*/ 816 w 1083"/>
              <a:gd name="T15" fmla="*/ 380 h 741"/>
              <a:gd name="T16" fmla="*/ 551 w 1083"/>
              <a:gd name="T17" fmla="*/ 114 h 741"/>
              <a:gd name="T18" fmla="*/ 285 w 1083"/>
              <a:gd name="T19" fmla="*/ 380 h 741"/>
              <a:gd name="T20" fmla="*/ 551 w 1083"/>
              <a:gd name="T21" fmla="*/ 645 h 741"/>
              <a:gd name="T22" fmla="*/ 816 w 1083"/>
              <a:gd name="T23" fmla="*/ 380 h 741"/>
              <a:gd name="T24" fmla="*/ 551 w 1083"/>
              <a:gd name="T25" fmla="*/ 247 h 741"/>
              <a:gd name="T26" fmla="*/ 551 w 1083"/>
              <a:gd name="T27" fmla="*/ 247 h 741"/>
              <a:gd name="T28" fmla="*/ 437 w 1083"/>
              <a:gd name="T29" fmla="*/ 380 h 741"/>
              <a:gd name="T30" fmla="*/ 551 w 1083"/>
              <a:gd name="T31" fmla="*/ 493 h 741"/>
              <a:gd name="T32" fmla="*/ 665 w 1083"/>
              <a:gd name="T33" fmla="*/ 380 h 741"/>
              <a:gd name="T34" fmla="*/ 551 w 1083"/>
              <a:gd name="T35" fmla="*/ 247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83" h="741">
                <a:moveTo>
                  <a:pt x="1082" y="380"/>
                </a:moveTo>
                <a:lnTo>
                  <a:pt x="1082" y="380"/>
                </a:lnTo>
                <a:cubicBezTo>
                  <a:pt x="1082" y="380"/>
                  <a:pt x="873" y="740"/>
                  <a:pt x="551" y="740"/>
                </a:cubicBezTo>
                <a:cubicBezTo>
                  <a:pt x="228" y="740"/>
                  <a:pt x="0" y="380"/>
                  <a:pt x="0" y="380"/>
                </a:cubicBezTo>
                <a:cubicBezTo>
                  <a:pt x="0" y="380"/>
                  <a:pt x="228" y="0"/>
                  <a:pt x="551" y="0"/>
                </a:cubicBezTo>
                <a:cubicBezTo>
                  <a:pt x="873" y="0"/>
                  <a:pt x="1082" y="380"/>
                  <a:pt x="1082" y="380"/>
                </a:cubicBezTo>
                <a:close/>
                <a:moveTo>
                  <a:pt x="816" y="380"/>
                </a:moveTo>
                <a:lnTo>
                  <a:pt x="816" y="380"/>
                </a:lnTo>
                <a:cubicBezTo>
                  <a:pt x="816" y="228"/>
                  <a:pt x="703" y="114"/>
                  <a:pt x="551" y="114"/>
                </a:cubicBezTo>
                <a:cubicBezTo>
                  <a:pt x="399" y="114"/>
                  <a:pt x="285" y="228"/>
                  <a:pt x="285" y="380"/>
                </a:cubicBezTo>
                <a:cubicBezTo>
                  <a:pt x="285" y="512"/>
                  <a:pt x="399" y="645"/>
                  <a:pt x="551" y="645"/>
                </a:cubicBezTo>
                <a:cubicBezTo>
                  <a:pt x="703" y="645"/>
                  <a:pt x="816" y="512"/>
                  <a:pt x="816" y="380"/>
                </a:cubicBezTo>
                <a:close/>
                <a:moveTo>
                  <a:pt x="551" y="247"/>
                </a:moveTo>
                <a:lnTo>
                  <a:pt x="551" y="247"/>
                </a:lnTo>
                <a:cubicBezTo>
                  <a:pt x="475" y="247"/>
                  <a:pt x="437" y="304"/>
                  <a:pt x="437" y="380"/>
                </a:cubicBezTo>
                <a:cubicBezTo>
                  <a:pt x="437" y="436"/>
                  <a:pt x="475" y="493"/>
                  <a:pt x="551" y="493"/>
                </a:cubicBezTo>
                <a:cubicBezTo>
                  <a:pt x="608" y="493"/>
                  <a:pt x="665" y="436"/>
                  <a:pt x="665" y="380"/>
                </a:cubicBezTo>
                <a:cubicBezTo>
                  <a:pt x="665" y="304"/>
                  <a:pt x="608" y="247"/>
                  <a:pt x="551" y="247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30" name="Freeform 6"/>
          <p:cNvSpPr>
            <a:spLocks noChangeArrowheads="1"/>
          </p:cNvSpPr>
          <p:nvPr/>
        </p:nvSpPr>
        <p:spPr bwMode="auto">
          <a:xfrm>
            <a:off x="2194305" y="3173795"/>
            <a:ext cx="122457" cy="239999"/>
          </a:xfrm>
          <a:custGeom>
            <a:avLst/>
            <a:gdLst>
              <a:gd name="T0" fmla="*/ 361 w 438"/>
              <a:gd name="T1" fmla="*/ 152 h 855"/>
              <a:gd name="T2" fmla="*/ 361 w 438"/>
              <a:gd name="T3" fmla="*/ 152 h 855"/>
              <a:gd name="T4" fmla="*/ 285 w 438"/>
              <a:gd name="T5" fmla="*/ 228 h 855"/>
              <a:gd name="T6" fmla="*/ 285 w 438"/>
              <a:gd name="T7" fmla="*/ 285 h 855"/>
              <a:gd name="T8" fmla="*/ 437 w 438"/>
              <a:gd name="T9" fmla="*/ 285 h 855"/>
              <a:gd name="T10" fmla="*/ 418 w 438"/>
              <a:gd name="T11" fmla="*/ 474 h 855"/>
              <a:gd name="T12" fmla="*/ 285 w 438"/>
              <a:gd name="T13" fmla="*/ 474 h 855"/>
              <a:gd name="T14" fmla="*/ 285 w 438"/>
              <a:gd name="T15" fmla="*/ 854 h 855"/>
              <a:gd name="T16" fmla="*/ 114 w 438"/>
              <a:gd name="T17" fmla="*/ 854 h 855"/>
              <a:gd name="T18" fmla="*/ 114 w 438"/>
              <a:gd name="T19" fmla="*/ 474 h 855"/>
              <a:gd name="T20" fmla="*/ 0 w 438"/>
              <a:gd name="T21" fmla="*/ 474 h 855"/>
              <a:gd name="T22" fmla="*/ 0 w 438"/>
              <a:gd name="T23" fmla="*/ 285 h 855"/>
              <a:gd name="T24" fmla="*/ 114 w 438"/>
              <a:gd name="T25" fmla="*/ 285 h 855"/>
              <a:gd name="T26" fmla="*/ 114 w 438"/>
              <a:gd name="T27" fmla="*/ 152 h 855"/>
              <a:gd name="T28" fmla="*/ 285 w 438"/>
              <a:gd name="T29" fmla="*/ 0 h 855"/>
              <a:gd name="T30" fmla="*/ 437 w 438"/>
              <a:gd name="T31" fmla="*/ 0 h 855"/>
              <a:gd name="T32" fmla="*/ 437 w 438"/>
              <a:gd name="T33" fmla="*/ 152 h 855"/>
              <a:gd name="T34" fmla="*/ 361 w 438"/>
              <a:gd name="T35" fmla="*/ 152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38" h="855">
                <a:moveTo>
                  <a:pt x="361" y="152"/>
                </a:moveTo>
                <a:lnTo>
                  <a:pt x="361" y="152"/>
                </a:lnTo>
                <a:cubicBezTo>
                  <a:pt x="285" y="152"/>
                  <a:pt x="285" y="189"/>
                  <a:pt x="285" y="228"/>
                </a:cubicBezTo>
                <a:cubicBezTo>
                  <a:pt x="285" y="285"/>
                  <a:pt x="285" y="285"/>
                  <a:pt x="285" y="285"/>
                </a:cubicBezTo>
                <a:cubicBezTo>
                  <a:pt x="437" y="285"/>
                  <a:pt x="437" y="285"/>
                  <a:pt x="437" y="285"/>
                </a:cubicBezTo>
                <a:cubicBezTo>
                  <a:pt x="418" y="474"/>
                  <a:pt x="418" y="474"/>
                  <a:pt x="418" y="474"/>
                </a:cubicBezTo>
                <a:cubicBezTo>
                  <a:pt x="285" y="474"/>
                  <a:pt x="285" y="474"/>
                  <a:pt x="285" y="474"/>
                </a:cubicBezTo>
                <a:cubicBezTo>
                  <a:pt x="285" y="854"/>
                  <a:pt x="285" y="854"/>
                  <a:pt x="285" y="854"/>
                </a:cubicBezTo>
                <a:cubicBezTo>
                  <a:pt x="114" y="854"/>
                  <a:pt x="114" y="854"/>
                  <a:pt x="114" y="854"/>
                </a:cubicBezTo>
                <a:cubicBezTo>
                  <a:pt x="114" y="474"/>
                  <a:pt x="114" y="474"/>
                  <a:pt x="114" y="474"/>
                </a:cubicBezTo>
                <a:cubicBezTo>
                  <a:pt x="0" y="474"/>
                  <a:pt x="0" y="474"/>
                  <a:pt x="0" y="474"/>
                </a:cubicBezTo>
                <a:cubicBezTo>
                  <a:pt x="0" y="285"/>
                  <a:pt x="0" y="285"/>
                  <a:pt x="0" y="285"/>
                </a:cubicBezTo>
                <a:cubicBezTo>
                  <a:pt x="114" y="285"/>
                  <a:pt x="114" y="285"/>
                  <a:pt x="114" y="285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57"/>
                  <a:pt x="171" y="0"/>
                  <a:pt x="285" y="0"/>
                </a:cubicBezTo>
                <a:cubicBezTo>
                  <a:pt x="437" y="0"/>
                  <a:pt x="437" y="0"/>
                  <a:pt x="437" y="0"/>
                </a:cubicBezTo>
                <a:cubicBezTo>
                  <a:pt x="437" y="152"/>
                  <a:pt x="437" y="152"/>
                  <a:pt x="437" y="152"/>
                </a:cubicBezTo>
                <a:lnTo>
                  <a:pt x="361" y="152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31" name="Freeform 7"/>
          <p:cNvSpPr>
            <a:spLocks noChangeArrowheads="1"/>
          </p:cNvSpPr>
          <p:nvPr/>
        </p:nvSpPr>
        <p:spPr bwMode="auto">
          <a:xfrm>
            <a:off x="2397366" y="3173794"/>
            <a:ext cx="235019" cy="239999"/>
          </a:xfrm>
          <a:custGeom>
            <a:avLst/>
            <a:gdLst>
              <a:gd name="T0" fmla="*/ 740 w 836"/>
              <a:gd name="T1" fmla="*/ 0 h 855"/>
              <a:gd name="T2" fmla="*/ 740 w 836"/>
              <a:gd name="T3" fmla="*/ 0 h 855"/>
              <a:gd name="T4" fmla="*/ 835 w 836"/>
              <a:gd name="T5" fmla="*/ 95 h 855"/>
              <a:gd name="T6" fmla="*/ 835 w 836"/>
              <a:gd name="T7" fmla="*/ 759 h 855"/>
              <a:gd name="T8" fmla="*/ 740 w 836"/>
              <a:gd name="T9" fmla="*/ 854 h 855"/>
              <a:gd name="T10" fmla="*/ 512 w 836"/>
              <a:gd name="T11" fmla="*/ 854 h 855"/>
              <a:gd name="T12" fmla="*/ 512 w 836"/>
              <a:gd name="T13" fmla="*/ 569 h 855"/>
              <a:gd name="T14" fmla="*/ 626 w 836"/>
              <a:gd name="T15" fmla="*/ 569 h 855"/>
              <a:gd name="T16" fmla="*/ 626 w 836"/>
              <a:gd name="T17" fmla="*/ 456 h 855"/>
              <a:gd name="T18" fmla="*/ 512 w 836"/>
              <a:gd name="T19" fmla="*/ 456 h 855"/>
              <a:gd name="T20" fmla="*/ 512 w 836"/>
              <a:gd name="T21" fmla="*/ 361 h 855"/>
              <a:gd name="T22" fmla="*/ 569 w 836"/>
              <a:gd name="T23" fmla="*/ 304 h 855"/>
              <a:gd name="T24" fmla="*/ 626 w 836"/>
              <a:gd name="T25" fmla="*/ 304 h 855"/>
              <a:gd name="T26" fmla="*/ 626 w 836"/>
              <a:gd name="T27" fmla="*/ 189 h 855"/>
              <a:gd name="T28" fmla="*/ 512 w 836"/>
              <a:gd name="T29" fmla="*/ 189 h 855"/>
              <a:gd name="T30" fmla="*/ 360 w 836"/>
              <a:gd name="T31" fmla="*/ 304 h 855"/>
              <a:gd name="T32" fmla="*/ 360 w 836"/>
              <a:gd name="T33" fmla="*/ 456 h 855"/>
              <a:gd name="T34" fmla="*/ 284 w 836"/>
              <a:gd name="T35" fmla="*/ 456 h 855"/>
              <a:gd name="T36" fmla="*/ 284 w 836"/>
              <a:gd name="T37" fmla="*/ 569 h 855"/>
              <a:gd name="T38" fmla="*/ 360 w 836"/>
              <a:gd name="T39" fmla="*/ 569 h 855"/>
              <a:gd name="T40" fmla="*/ 360 w 836"/>
              <a:gd name="T41" fmla="*/ 854 h 855"/>
              <a:gd name="T42" fmla="*/ 76 w 836"/>
              <a:gd name="T43" fmla="*/ 854 h 855"/>
              <a:gd name="T44" fmla="*/ 0 w 836"/>
              <a:gd name="T45" fmla="*/ 759 h 855"/>
              <a:gd name="T46" fmla="*/ 0 w 836"/>
              <a:gd name="T47" fmla="*/ 95 h 855"/>
              <a:gd name="T48" fmla="*/ 76 w 836"/>
              <a:gd name="T49" fmla="*/ 0 h 855"/>
              <a:gd name="T50" fmla="*/ 740 w 836"/>
              <a:gd name="T51" fmla="*/ 0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36" h="855">
                <a:moveTo>
                  <a:pt x="740" y="0"/>
                </a:moveTo>
                <a:lnTo>
                  <a:pt x="740" y="0"/>
                </a:lnTo>
                <a:cubicBezTo>
                  <a:pt x="816" y="0"/>
                  <a:pt x="835" y="38"/>
                  <a:pt x="835" y="95"/>
                </a:cubicBezTo>
                <a:cubicBezTo>
                  <a:pt x="835" y="759"/>
                  <a:pt x="835" y="759"/>
                  <a:pt x="835" y="759"/>
                </a:cubicBezTo>
                <a:cubicBezTo>
                  <a:pt x="835" y="816"/>
                  <a:pt x="816" y="854"/>
                  <a:pt x="740" y="854"/>
                </a:cubicBezTo>
                <a:cubicBezTo>
                  <a:pt x="512" y="854"/>
                  <a:pt x="512" y="854"/>
                  <a:pt x="512" y="854"/>
                </a:cubicBezTo>
                <a:cubicBezTo>
                  <a:pt x="512" y="569"/>
                  <a:pt x="512" y="569"/>
                  <a:pt x="512" y="569"/>
                </a:cubicBezTo>
                <a:cubicBezTo>
                  <a:pt x="626" y="569"/>
                  <a:pt x="626" y="569"/>
                  <a:pt x="626" y="569"/>
                </a:cubicBezTo>
                <a:cubicBezTo>
                  <a:pt x="626" y="456"/>
                  <a:pt x="626" y="456"/>
                  <a:pt x="626" y="456"/>
                </a:cubicBezTo>
                <a:cubicBezTo>
                  <a:pt x="512" y="456"/>
                  <a:pt x="512" y="456"/>
                  <a:pt x="512" y="456"/>
                </a:cubicBezTo>
                <a:cubicBezTo>
                  <a:pt x="512" y="361"/>
                  <a:pt x="512" y="361"/>
                  <a:pt x="512" y="361"/>
                </a:cubicBezTo>
                <a:cubicBezTo>
                  <a:pt x="512" y="341"/>
                  <a:pt x="532" y="304"/>
                  <a:pt x="569" y="304"/>
                </a:cubicBezTo>
                <a:cubicBezTo>
                  <a:pt x="626" y="304"/>
                  <a:pt x="626" y="304"/>
                  <a:pt x="626" y="304"/>
                </a:cubicBezTo>
                <a:cubicBezTo>
                  <a:pt x="626" y="189"/>
                  <a:pt x="626" y="189"/>
                  <a:pt x="626" y="189"/>
                </a:cubicBezTo>
                <a:cubicBezTo>
                  <a:pt x="512" y="189"/>
                  <a:pt x="512" y="189"/>
                  <a:pt x="512" y="189"/>
                </a:cubicBezTo>
                <a:cubicBezTo>
                  <a:pt x="417" y="189"/>
                  <a:pt x="360" y="228"/>
                  <a:pt x="360" y="304"/>
                </a:cubicBezTo>
                <a:cubicBezTo>
                  <a:pt x="360" y="456"/>
                  <a:pt x="360" y="456"/>
                  <a:pt x="360" y="456"/>
                </a:cubicBezTo>
                <a:cubicBezTo>
                  <a:pt x="284" y="456"/>
                  <a:pt x="284" y="456"/>
                  <a:pt x="284" y="456"/>
                </a:cubicBezTo>
                <a:cubicBezTo>
                  <a:pt x="284" y="569"/>
                  <a:pt x="284" y="569"/>
                  <a:pt x="284" y="569"/>
                </a:cubicBezTo>
                <a:cubicBezTo>
                  <a:pt x="360" y="569"/>
                  <a:pt x="360" y="569"/>
                  <a:pt x="360" y="569"/>
                </a:cubicBezTo>
                <a:cubicBezTo>
                  <a:pt x="360" y="854"/>
                  <a:pt x="360" y="854"/>
                  <a:pt x="360" y="854"/>
                </a:cubicBezTo>
                <a:cubicBezTo>
                  <a:pt x="76" y="854"/>
                  <a:pt x="76" y="854"/>
                  <a:pt x="76" y="854"/>
                </a:cubicBezTo>
                <a:cubicBezTo>
                  <a:pt x="19" y="854"/>
                  <a:pt x="0" y="816"/>
                  <a:pt x="0" y="759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38"/>
                  <a:pt x="19" y="0"/>
                  <a:pt x="76" y="0"/>
                </a:cubicBezTo>
                <a:lnTo>
                  <a:pt x="740" y="0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32" name="Freeform 8"/>
          <p:cNvSpPr>
            <a:spLocks noChangeArrowheads="1"/>
          </p:cNvSpPr>
          <p:nvPr/>
        </p:nvSpPr>
        <p:spPr bwMode="auto">
          <a:xfrm>
            <a:off x="2712990" y="3173794"/>
            <a:ext cx="298103" cy="239999"/>
          </a:xfrm>
          <a:custGeom>
            <a:avLst/>
            <a:gdLst>
              <a:gd name="T0" fmla="*/ 873 w 1064"/>
              <a:gd name="T1" fmla="*/ 361 h 855"/>
              <a:gd name="T2" fmla="*/ 873 w 1064"/>
              <a:gd name="T3" fmla="*/ 361 h 855"/>
              <a:gd name="T4" fmla="*/ 721 w 1064"/>
              <a:gd name="T5" fmla="*/ 361 h 855"/>
              <a:gd name="T6" fmla="*/ 721 w 1064"/>
              <a:gd name="T7" fmla="*/ 437 h 855"/>
              <a:gd name="T8" fmla="*/ 626 w 1064"/>
              <a:gd name="T9" fmla="*/ 532 h 855"/>
              <a:gd name="T10" fmla="*/ 266 w 1064"/>
              <a:gd name="T11" fmla="*/ 532 h 855"/>
              <a:gd name="T12" fmla="*/ 0 w 1064"/>
              <a:gd name="T13" fmla="*/ 361 h 855"/>
              <a:gd name="T14" fmla="*/ 0 w 1064"/>
              <a:gd name="T15" fmla="*/ 171 h 855"/>
              <a:gd name="T16" fmla="*/ 266 w 1064"/>
              <a:gd name="T17" fmla="*/ 19 h 855"/>
              <a:gd name="T18" fmla="*/ 626 w 1064"/>
              <a:gd name="T19" fmla="*/ 19 h 855"/>
              <a:gd name="T20" fmla="*/ 721 w 1064"/>
              <a:gd name="T21" fmla="*/ 95 h 855"/>
              <a:gd name="T22" fmla="*/ 721 w 1064"/>
              <a:gd name="T23" fmla="*/ 171 h 855"/>
              <a:gd name="T24" fmla="*/ 873 w 1064"/>
              <a:gd name="T25" fmla="*/ 171 h 855"/>
              <a:gd name="T26" fmla="*/ 873 w 1064"/>
              <a:gd name="T27" fmla="*/ 361 h 855"/>
              <a:gd name="T28" fmla="*/ 323 w 1064"/>
              <a:gd name="T29" fmla="*/ 322 h 855"/>
              <a:gd name="T30" fmla="*/ 323 w 1064"/>
              <a:gd name="T31" fmla="*/ 322 h 855"/>
              <a:gd name="T32" fmla="*/ 247 w 1064"/>
              <a:gd name="T33" fmla="*/ 228 h 855"/>
              <a:gd name="T34" fmla="*/ 171 w 1064"/>
              <a:gd name="T35" fmla="*/ 322 h 855"/>
              <a:gd name="T36" fmla="*/ 247 w 1064"/>
              <a:gd name="T37" fmla="*/ 398 h 855"/>
              <a:gd name="T38" fmla="*/ 323 w 1064"/>
              <a:gd name="T39" fmla="*/ 322 h 855"/>
              <a:gd name="T40" fmla="*/ 684 w 1064"/>
              <a:gd name="T41" fmla="*/ 854 h 855"/>
              <a:gd name="T42" fmla="*/ 684 w 1064"/>
              <a:gd name="T43" fmla="*/ 854 h 855"/>
              <a:gd name="T44" fmla="*/ 608 w 1064"/>
              <a:gd name="T45" fmla="*/ 589 h 855"/>
              <a:gd name="T46" fmla="*/ 417 w 1064"/>
              <a:gd name="T47" fmla="*/ 589 h 855"/>
              <a:gd name="T48" fmla="*/ 475 w 1064"/>
              <a:gd name="T49" fmla="*/ 816 h 855"/>
              <a:gd name="T50" fmla="*/ 532 w 1064"/>
              <a:gd name="T51" fmla="*/ 854 h 855"/>
              <a:gd name="T52" fmla="*/ 684 w 1064"/>
              <a:gd name="T53" fmla="*/ 854 h 855"/>
              <a:gd name="T54" fmla="*/ 1063 w 1064"/>
              <a:gd name="T55" fmla="*/ 76 h 855"/>
              <a:gd name="T56" fmla="*/ 1063 w 1064"/>
              <a:gd name="T57" fmla="*/ 76 h 855"/>
              <a:gd name="T58" fmla="*/ 1063 w 1064"/>
              <a:gd name="T59" fmla="*/ 456 h 855"/>
              <a:gd name="T60" fmla="*/ 930 w 1064"/>
              <a:gd name="T61" fmla="*/ 361 h 855"/>
              <a:gd name="T62" fmla="*/ 930 w 1064"/>
              <a:gd name="T63" fmla="*/ 171 h 855"/>
              <a:gd name="T64" fmla="*/ 1063 w 1064"/>
              <a:gd name="T65" fmla="*/ 76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4" h="855">
                <a:moveTo>
                  <a:pt x="873" y="361"/>
                </a:moveTo>
                <a:lnTo>
                  <a:pt x="873" y="361"/>
                </a:lnTo>
                <a:cubicBezTo>
                  <a:pt x="721" y="361"/>
                  <a:pt x="721" y="361"/>
                  <a:pt x="721" y="361"/>
                </a:cubicBezTo>
                <a:cubicBezTo>
                  <a:pt x="721" y="437"/>
                  <a:pt x="721" y="437"/>
                  <a:pt x="721" y="437"/>
                </a:cubicBezTo>
                <a:cubicBezTo>
                  <a:pt x="721" y="493"/>
                  <a:pt x="684" y="532"/>
                  <a:pt x="626" y="532"/>
                </a:cubicBezTo>
                <a:cubicBezTo>
                  <a:pt x="626" y="532"/>
                  <a:pt x="361" y="532"/>
                  <a:pt x="266" y="532"/>
                </a:cubicBezTo>
                <a:cubicBezTo>
                  <a:pt x="209" y="513"/>
                  <a:pt x="0" y="456"/>
                  <a:pt x="0" y="361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95"/>
                  <a:pt x="190" y="19"/>
                  <a:pt x="266" y="19"/>
                </a:cubicBezTo>
                <a:cubicBezTo>
                  <a:pt x="380" y="0"/>
                  <a:pt x="626" y="19"/>
                  <a:pt x="626" y="19"/>
                </a:cubicBezTo>
                <a:cubicBezTo>
                  <a:pt x="684" y="19"/>
                  <a:pt x="721" y="57"/>
                  <a:pt x="721" y="95"/>
                </a:cubicBezTo>
                <a:cubicBezTo>
                  <a:pt x="721" y="171"/>
                  <a:pt x="721" y="171"/>
                  <a:pt x="721" y="171"/>
                </a:cubicBezTo>
                <a:cubicBezTo>
                  <a:pt x="873" y="171"/>
                  <a:pt x="873" y="171"/>
                  <a:pt x="873" y="171"/>
                </a:cubicBezTo>
                <a:lnTo>
                  <a:pt x="873" y="361"/>
                </a:lnTo>
                <a:close/>
                <a:moveTo>
                  <a:pt x="323" y="322"/>
                </a:moveTo>
                <a:lnTo>
                  <a:pt x="323" y="322"/>
                </a:lnTo>
                <a:cubicBezTo>
                  <a:pt x="323" y="265"/>
                  <a:pt x="285" y="228"/>
                  <a:pt x="247" y="228"/>
                </a:cubicBezTo>
                <a:cubicBezTo>
                  <a:pt x="209" y="228"/>
                  <a:pt x="171" y="265"/>
                  <a:pt x="171" y="322"/>
                </a:cubicBezTo>
                <a:cubicBezTo>
                  <a:pt x="171" y="361"/>
                  <a:pt x="209" y="398"/>
                  <a:pt x="247" y="398"/>
                </a:cubicBezTo>
                <a:cubicBezTo>
                  <a:pt x="285" y="398"/>
                  <a:pt x="323" y="361"/>
                  <a:pt x="323" y="322"/>
                </a:cubicBezTo>
                <a:close/>
                <a:moveTo>
                  <a:pt x="684" y="854"/>
                </a:moveTo>
                <a:lnTo>
                  <a:pt x="684" y="854"/>
                </a:lnTo>
                <a:cubicBezTo>
                  <a:pt x="608" y="589"/>
                  <a:pt x="608" y="589"/>
                  <a:pt x="608" y="589"/>
                </a:cubicBezTo>
                <a:cubicBezTo>
                  <a:pt x="417" y="589"/>
                  <a:pt x="417" y="589"/>
                  <a:pt x="417" y="589"/>
                </a:cubicBezTo>
                <a:cubicBezTo>
                  <a:pt x="475" y="816"/>
                  <a:pt x="475" y="816"/>
                  <a:pt x="475" y="816"/>
                </a:cubicBezTo>
                <a:cubicBezTo>
                  <a:pt x="493" y="835"/>
                  <a:pt x="493" y="854"/>
                  <a:pt x="532" y="854"/>
                </a:cubicBezTo>
                <a:lnTo>
                  <a:pt x="684" y="854"/>
                </a:lnTo>
                <a:close/>
                <a:moveTo>
                  <a:pt x="1063" y="76"/>
                </a:moveTo>
                <a:lnTo>
                  <a:pt x="1063" y="76"/>
                </a:lnTo>
                <a:cubicBezTo>
                  <a:pt x="1063" y="456"/>
                  <a:pt x="1063" y="456"/>
                  <a:pt x="1063" y="456"/>
                </a:cubicBezTo>
                <a:cubicBezTo>
                  <a:pt x="930" y="361"/>
                  <a:pt x="930" y="361"/>
                  <a:pt x="930" y="361"/>
                </a:cubicBezTo>
                <a:cubicBezTo>
                  <a:pt x="930" y="171"/>
                  <a:pt x="930" y="171"/>
                  <a:pt x="930" y="171"/>
                </a:cubicBezTo>
                <a:lnTo>
                  <a:pt x="1063" y="76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33" name="Freeform 9"/>
          <p:cNvSpPr>
            <a:spLocks noChangeArrowheads="1"/>
          </p:cNvSpPr>
          <p:nvPr/>
        </p:nvSpPr>
        <p:spPr bwMode="auto">
          <a:xfrm>
            <a:off x="3091698" y="3170743"/>
            <a:ext cx="256047" cy="244947"/>
          </a:xfrm>
          <a:custGeom>
            <a:avLst/>
            <a:gdLst>
              <a:gd name="T0" fmla="*/ 912 w 913"/>
              <a:gd name="T1" fmla="*/ 58 h 875"/>
              <a:gd name="T2" fmla="*/ 855 w 913"/>
              <a:gd name="T3" fmla="*/ 115 h 875"/>
              <a:gd name="T4" fmla="*/ 209 w 913"/>
              <a:gd name="T5" fmla="*/ 874 h 875"/>
              <a:gd name="T6" fmla="*/ 38 w 913"/>
              <a:gd name="T7" fmla="*/ 115 h 875"/>
              <a:gd name="T8" fmla="*/ 38 w 913"/>
              <a:gd name="T9" fmla="*/ 0 h 875"/>
              <a:gd name="T10" fmla="*/ 912 w 913"/>
              <a:gd name="T11" fmla="*/ 58 h 875"/>
              <a:gd name="T12" fmla="*/ 190 w 913"/>
              <a:gd name="T13" fmla="*/ 115 h 875"/>
              <a:gd name="T14" fmla="*/ 152 w 913"/>
              <a:gd name="T15" fmla="*/ 153 h 875"/>
              <a:gd name="T16" fmla="*/ 152 w 913"/>
              <a:gd name="T17" fmla="*/ 209 h 875"/>
              <a:gd name="T18" fmla="*/ 171 w 913"/>
              <a:gd name="T19" fmla="*/ 305 h 875"/>
              <a:gd name="T20" fmla="*/ 285 w 913"/>
              <a:gd name="T21" fmla="*/ 248 h 875"/>
              <a:gd name="T22" fmla="*/ 152 w 913"/>
              <a:gd name="T23" fmla="*/ 209 h 875"/>
              <a:gd name="T24" fmla="*/ 228 w 913"/>
              <a:gd name="T25" fmla="*/ 552 h 875"/>
              <a:gd name="T26" fmla="*/ 209 w 913"/>
              <a:gd name="T27" fmla="*/ 400 h 875"/>
              <a:gd name="T28" fmla="*/ 228 w 913"/>
              <a:gd name="T29" fmla="*/ 552 h 875"/>
              <a:gd name="T30" fmla="*/ 399 w 913"/>
              <a:gd name="T31" fmla="*/ 115 h 875"/>
              <a:gd name="T32" fmla="*/ 247 w 913"/>
              <a:gd name="T33" fmla="*/ 133 h 875"/>
              <a:gd name="T34" fmla="*/ 418 w 913"/>
              <a:gd name="T35" fmla="*/ 133 h 875"/>
              <a:gd name="T36" fmla="*/ 323 w 913"/>
              <a:gd name="T37" fmla="*/ 457 h 875"/>
              <a:gd name="T38" fmla="*/ 418 w 913"/>
              <a:gd name="T39" fmla="*/ 361 h 875"/>
              <a:gd name="T40" fmla="*/ 247 w 913"/>
              <a:gd name="T41" fmla="*/ 361 h 875"/>
              <a:gd name="T42" fmla="*/ 247 w 913"/>
              <a:gd name="T43" fmla="*/ 609 h 875"/>
              <a:gd name="T44" fmla="*/ 323 w 913"/>
              <a:gd name="T45" fmla="*/ 703 h 875"/>
              <a:gd name="T46" fmla="*/ 323 w 913"/>
              <a:gd name="T47" fmla="*/ 533 h 875"/>
              <a:gd name="T48" fmla="*/ 266 w 913"/>
              <a:gd name="T49" fmla="*/ 798 h 875"/>
              <a:gd name="T50" fmla="*/ 361 w 913"/>
              <a:gd name="T51" fmla="*/ 798 h 875"/>
              <a:gd name="T52" fmla="*/ 266 w 913"/>
              <a:gd name="T53" fmla="*/ 798 h 875"/>
              <a:gd name="T54" fmla="*/ 532 w 913"/>
              <a:gd name="T55" fmla="*/ 248 h 875"/>
              <a:gd name="T56" fmla="*/ 361 w 913"/>
              <a:gd name="T57" fmla="*/ 248 h 875"/>
              <a:gd name="T58" fmla="*/ 532 w 913"/>
              <a:gd name="T59" fmla="*/ 248 h 875"/>
              <a:gd name="T60" fmla="*/ 361 w 913"/>
              <a:gd name="T61" fmla="*/ 494 h 875"/>
              <a:gd name="T62" fmla="*/ 532 w 913"/>
              <a:gd name="T63" fmla="*/ 494 h 875"/>
              <a:gd name="T64" fmla="*/ 361 w 913"/>
              <a:gd name="T65" fmla="*/ 494 h 875"/>
              <a:gd name="T66" fmla="*/ 361 w 913"/>
              <a:gd name="T67" fmla="*/ 741 h 875"/>
              <a:gd name="T68" fmla="*/ 475 w 913"/>
              <a:gd name="T69" fmla="*/ 798 h 875"/>
              <a:gd name="T70" fmla="*/ 456 w 913"/>
              <a:gd name="T71" fmla="*/ 646 h 875"/>
              <a:gd name="T72" fmla="*/ 627 w 913"/>
              <a:gd name="T73" fmla="*/ 115 h 875"/>
              <a:gd name="T74" fmla="*/ 494 w 913"/>
              <a:gd name="T75" fmla="*/ 115 h 875"/>
              <a:gd name="T76" fmla="*/ 570 w 913"/>
              <a:gd name="T77" fmla="*/ 209 h 875"/>
              <a:gd name="T78" fmla="*/ 627 w 913"/>
              <a:gd name="T79" fmla="*/ 115 h 875"/>
              <a:gd name="T80" fmla="*/ 570 w 913"/>
              <a:gd name="T81" fmla="*/ 457 h 875"/>
              <a:gd name="T82" fmla="*/ 570 w 913"/>
              <a:gd name="T83" fmla="*/ 285 h 875"/>
              <a:gd name="T84" fmla="*/ 570 w 913"/>
              <a:gd name="T85" fmla="*/ 457 h 875"/>
              <a:gd name="T86" fmla="*/ 646 w 913"/>
              <a:gd name="T87" fmla="*/ 609 h 875"/>
              <a:gd name="T88" fmla="*/ 475 w 913"/>
              <a:gd name="T89" fmla="*/ 609 h 875"/>
              <a:gd name="T90" fmla="*/ 646 w 913"/>
              <a:gd name="T91" fmla="*/ 609 h 875"/>
              <a:gd name="T92" fmla="*/ 532 w 913"/>
              <a:gd name="T93" fmla="*/ 798 h 875"/>
              <a:gd name="T94" fmla="*/ 664 w 913"/>
              <a:gd name="T95" fmla="*/ 685 h 875"/>
              <a:gd name="T96" fmla="*/ 740 w 913"/>
              <a:gd name="T97" fmla="*/ 229 h 875"/>
              <a:gd name="T98" fmla="*/ 684 w 913"/>
              <a:gd name="T99" fmla="*/ 172 h 875"/>
              <a:gd name="T100" fmla="*/ 684 w 913"/>
              <a:gd name="T101" fmla="*/ 342 h 875"/>
              <a:gd name="T102" fmla="*/ 740 w 913"/>
              <a:gd name="T103" fmla="*/ 229 h 875"/>
              <a:gd name="T104" fmla="*/ 703 w 913"/>
              <a:gd name="T105" fmla="*/ 418 h 875"/>
              <a:gd name="T106" fmla="*/ 608 w 913"/>
              <a:gd name="T107" fmla="*/ 494 h 875"/>
              <a:gd name="T108" fmla="*/ 703 w 913"/>
              <a:gd name="T109" fmla="*/ 418 h 875"/>
              <a:gd name="T110" fmla="*/ 779 w 913"/>
              <a:gd name="T111" fmla="*/ 115 h 875"/>
              <a:gd name="T112" fmla="*/ 760 w 913"/>
              <a:gd name="T113" fmla="*/ 153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13" h="875">
                <a:moveTo>
                  <a:pt x="912" y="58"/>
                </a:moveTo>
                <a:lnTo>
                  <a:pt x="912" y="58"/>
                </a:lnTo>
                <a:cubicBezTo>
                  <a:pt x="912" y="77"/>
                  <a:pt x="873" y="115"/>
                  <a:pt x="855" y="115"/>
                </a:cubicBezTo>
                <a:lnTo>
                  <a:pt x="855" y="115"/>
                </a:lnTo>
                <a:cubicBezTo>
                  <a:pt x="703" y="874"/>
                  <a:pt x="703" y="874"/>
                  <a:pt x="703" y="874"/>
                </a:cubicBezTo>
                <a:cubicBezTo>
                  <a:pt x="209" y="874"/>
                  <a:pt x="209" y="874"/>
                  <a:pt x="209" y="874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19" y="115"/>
                  <a:pt x="0" y="77"/>
                  <a:pt x="0" y="58"/>
                </a:cubicBezTo>
                <a:cubicBezTo>
                  <a:pt x="0" y="20"/>
                  <a:pt x="19" y="0"/>
                  <a:pt x="38" y="0"/>
                </a:cubicBezTo>
                <a:cubicBezTo>
                  <a:pt x="855" y="0"/>
                  <a:pt x="855" y="0"/>
                  <a:pt x="855" y="0"/>
                </a:cubicBezTo>
                <a:cubicBezTo>
                  <a:pt x="873" y="0"/>
                  <a:pt x="912" y="20"/>
                  <a:pt x="912" y="58"/>
                </a:cubicBezTo>
                <a:close/>
                <a:moveTo>
                  <a:pt x="190" y="115"/>
                </a:moveTo>
                <a:lnTo>
                  <a:pt x="190" y="115"/>
                </a:lnTo>
                <a:cubicBezTo>
                  <a:pt x="133" y="115"/>
                  <a:pt x="133" y="115"/>
                  <a:pt x="133" y="115"/>
                </a:cubicBezTo>
                <a:cubicBezTo>
                  <a:pt x="152" y="153"/>
                  <a:pt x="152" y="153"/>
                  <a:pt x="152" y="153"/>
                </a:cubicBezTo>
                <a:lnTo>
                  <a:pt x="190" y="115"/>
                </a:lnTo>
                <a:close/>
                <a:moveTo>
                  <a:pt x="152" y="209"/>
                </a:moveTo>
                <a:lnTo>
                  <a:pt x="152" y="209"/>
                </a:lnTo>
                <a:cubicBezTo>
                  <a:pt x="171" y="305"/>
                  <a:pt x="171" y="305"/>
                  <a:pt x="171" y="305"/>
                </a:cubicBezTo>
                <a:cubicBezTo>
                  <a:pt x="209" y="342"/>
                  <a:pt x="209" y="342"/>
                  <a:pt x="209" y="342"/>
                </a:cubicBezTo>
                <a:cubicBezTo>
                  <a:pt x="285" y="248"/>
                  <a:pt x="285" y="248"/>
                  <a:pt x="285" y="248"/>
                </a:cubicBezTo>
                <a:cubicBezTo>
                  <a:pt x="209" y="172"/>
                  <a:pt x="209" y="172"/>
                  <a:pt x="209" y="172"/>
                </a:cubicBezTo>
                <a:lnTo>
                  <a:pt x="152" y="209"/>
                </a:lnTo>
                <a:close/>
                <a:moveTo>
                  <a:pt x="228" y="552"/>
                </a:moveTo>
                <a:lnTo>
                  <a:pt x="228" y="552"/>
                </a:lnTo>
                <a:cubicBezTo>
                  <a:pt x="285" y="494"/>
                  <a:pt x="285" y="494"/>
                  <a:pt x="285" y="494"/>
                </a:cubicBezTo>
                <a:cubicBezTo>
                  <a:pt x="209" y="400"/>
                  <a:pt x="209" y="400"/>
                  <a:pt x="209" y="400"/>
                </a:cubicBezTo>
                <a:cubicBezTo>
                  <a:pt x="190" y="418"/>
                  <a:pt x="190" y="418"/>
                  <a:pt x="190" y="418"/>
                </a:cubicBezTo>
                <a:lnTo>
                  <a:pt x="228" y="552"/>
                </a:lnTo>
                <a:close/>
                <a:moveTo>
                  <a:pt x="399" y="115"/>
                </a:moveTo>
                <a:lnTo>
                  <a:pt x="399" y="115"/>
                </a:lnTo>
                <a:cubicBezTo>
                  <a:pt x="266" y="115"/>
                  <a:pt x="266" y="115"/>
                  <a:pt x="266" y="115"/>
                </a:cubicBezTo>
                <a:cubicBezTo>
                  <a:pt x="247" y="133"/>
                  <a:pt x="247" y="133"/>
                  <a:pt x="247" y="133"/>
                </a:cubicBezTo>
                <a:cubicBezTo>
                  <a:pt x="323" y="209"/>
                  <a:pt x="323" y="209"/>
                  <a:pt x="323" y="209"/>
                </a:cubicBezTo>
                <a:cubicBezTo>
                  <a:pt x="418" y="133"/>
                  <a:pt x="418" y="133"/>
                  <a:pt x="418" y="133"/>
                </a:cubicBezTo>
                <a:lnTo>
                  <a:pt x="399" y="115"/>
                </a:lnTo>
                <a:close/>
                <a:moveTo>
                  <a:pt x="323" y="457"/>
                </a:moveTo>
                <a:lnTo>
                  <a:pt x="323" y="457"/>
                </a:lnTo>
                <a:cubicBezTo>
                  <a:pt x="418" y="361"/>
                  <a:pt x="418" y="361"/>
                  <a:pt x="418" y="361"/>
                </a:cubicBezTo>
                <a:cubicBezTo>
                  <a:pt x="323" y="285"/>
                  <a:pt x="323" y="285"/>
                  <a:pt x="323" y="285"/>
                </a:cubicBezTo>
                <a:cubicBezTo>
                  <a:pt x="247" y="361"/>
                  <a:pt x="247" y="361"/>
                  <a:pt x="247" y="361"/>
                </a:cubicBezTo>
                <a:lnTo>
                  <a:pt x="323" y="457"/>
                </a:lnTo>
                <a:close/>
                <a:moveTo>
                  <a:pt x="247" y="609"/>
                </a:moveTo>
                <a:lnTo>
                  <a:pt x="247" y="609"/>
                </a:lnTo>
                <a:cubicBezTo>
                  <a:pt x="323" y="703"/>
                  <a:pt x="323" y="703"/>
                  <a:pt x="323" y="703"/>
                </a:cubicBezTo>
                <a:cubicBezTo>
                  <a:pt x="418" y="609"/>
                  <a:pt x="418" y="609"/>
                  <a:pt x="418" y="609"/>
                </a:cubicBezTo>
                <a:cubicBezTo>
                  <a:pt x="323" y="533"/>
                  <a:pt x="323" y="533"/>
                  <a:pt x="323" y="533"/>
                </a:cubicBezTo>
                <a:lnTo>
                  <a:pt x="247" y="609"/>
                </a:lnTo>
                <a:close/>
                <a:moveTo>
                  <a:pt x="266" y="798"/>
                </a:moveTo>
                <a:lnTo>
                  <a:pt x="266" y="798"/>
                </a:lnTo>
                <a:cubicBezTo>
                  <a:pt x="361" y="798"/>
                  <a:pt x="361" y="798"/>
                  <a:pt x="361" y="798"/>
                </a:cubicBezTo>
                <a:cubicBezTo>
                  <a:pt x="247" y="703"/>
                  <a:pt x="247" y="703"/>
                  <a:pt x="247" y="703"/>
                </a:cubicBezTo>
                <a:lnTo>
                  <a:pt x="266" y="798"/>
                </a:lnTo>
                <a:close/>
                <a:moveTo>
                  <a:pt x="532" y="248"/>
                </a:moveTo>
                <a:lnTo>
                  <a:pt x="532" y="248"/>
                </a:lnTo>
                <a:cubicBezTo>
                  <a:pt x="456" y="172"/>
                  <a:pt x="456" y="172"/>
                  <a:pt x="456" y="172"/>
                </a:cubicBezTo>
                <a:cubicBezTo>
                  <a:pt x="361" y="248"/>
                  <a:pt x="361" y="248"/>
                  <a:pt x="361" y="248"/>
                </a:cubicBezTo>
                <a:cubicBezTo>
                  <a:pt x="456" y="342"/>
                  <a:pt x="456" y="342"/>
                  <a:pt x="456" y="342"/>
                </a:cubicBezTo>
                <a:lnTo>
                  <a:pt x="532" y="248"/>
                </a:lnTo>
                <a:close/>
                <a:moveTo>
                  <a:pt x="361" y="494"/>
                </a:moveTo>
                <a:lnTo>
                  <a:pt x="361" y="494"/>
                </a:lnTo>
                <a:cubicBezTo>
                  <a:pt x="456" y="570"/>
                  <a:pt x="456" y="570"/>
                  <a:pt x="456" y="570"/>
                </a:cubicBezTo>
                <a:cubicBezTo>
                  <a:pt x="532" y="494"/>
                  <a:pt x="532" y="494"/>
                  <a:pt x="532" y="494"/>
                </a:cubicBezTo>
                <a:cubicBezTo>
                  <a:pt x="456" y="400"/>
                  <a:pt x="456" y="400"/>
                  <a:pt x="456" y="400"/>
                </a:cubicBezTo>
                <a:lnTo>
                  <a:pt x="361" y="494"/>
                </a:lnTo>
                <a:close/>
                <a:moveTo>
                  <a:pt x="361" y="741"/>
                </a:moveTo>
                <a:lnTo>
                  <a:pt x="361" y="741"/>
                </a:lnTo>
                <a:cubicBezTo>
                  <a:pt x="418" y="798"/>
                  <a:pt x="418" y="798"/>
                  <a:pt x="418" y="798"/>
                </a:cubicBezTo>
                <a:cubicBezTo>
                  <a:pt x="475" y="798"/>
                  <a:pt x="475" y="798"/>
                  <a:pt x="475" y="798"/>
                </a:cubicBezTo>
                <a:cubicBezTo>
                  <a:pt x="532" y="741"/>
                  <a:pt x="532" y="741"/>
                  <a:pt x="532" y="741"/>
                </a:cubicBezTo>
                <a:cubicBezTo>
                  <a:pt x="456" y="646"/>
                  <a:pt x="456" y="646"/>
                  <a:pt x="456" y="646"/>
                </a:cubicBezTo>
                <a:lnTo>
                  <a:pt x="361" y="741"/>
                </a:lnTo>
                <a:close/>
                <a:moveTo>
                  <a:pt x="627" y="115"/>
                </a:moveTo>
                <a:lnTo>
                  <a:pt x="627" y="115"/>
                </a:lnTo>
                <a:cubicBezTo>
                  <a:pt x="494" y="115"/>
                  <a:pt x="494" y="115"/>
                  <a:pt x="494" y="115"/>
                </a:cubicBezTo>
                <a:cubicBezTo>
                  <a:pt x="475" y="133"/>
                  <a:pt x="475" y="133"/>
                  <a:pt x="475" y="133"/>
                </a:cubicBezTo>
                <a:cubicBezTo>
                  <a:pt x="570" y="209"/>
                  <a:pt x="570" y="209"/>
                  <a:pt x="570" y="209"/>
                </a:cubicBezTo>
                <a:cubicBezTo>
                  <a:pt x="646" y="133"/>
                  <a:pt x="646" y="133"/>
                  <a:pt x="646" y="133"/>
                </a:cubicBezTo>
                <a:lnTo>
                  <a:pt x="627" y="115"/>
                </a:lnTo>
                <a:close/>
                <a:moveTo>
                  <a:pt x="570" y="457"/>
                </a:moveTo>
                <a:lnTo>
                  <a:pt x="570" y="457"/>
                </a:lnTo>
                <a:cubicBezTo>
                  <a:pt x="646" y="361"/>
                  <a:pt x="646" y="361"/>
                  <a:pt x="646" y="361"/>
                </a:cubicBezTo>
                <a:cubicBezTo>
                  <a:pt x="570" y="285"/>
                  <a:pt x="570" y="285"/>
                  <a:pt x="570" y="285"/>
                </a:cubicBezTo>
                <a:cubicBezTo>
                  <a:pt x="475" y="361"/>
                  <a:pt x="475" y="361"/>
                  <a:pt x="475" y="361"/>
                </a:cubicBezTo>
                <a:lnTo>
                  <a:pt x="570" y="457"/>
                </a:lnTo>
                <a:close/>
                <a:moveTo>
                  <a:pt x="646" y="609"/>
                </a:moveTo>
                <a:lnTo>
                  <a:pt x="646" y="609"/>
                </a:lnTo>
                <a:cubicBezTo>
                  <a:pt x="570" y="533"/>
                  <a:pt x="570" y="533"/>
                  <a:pt x="570" y="533"/>
                </a:cubicBezTo>
                <a:cubicBezTo>
                  <a:pt x="475" y="609"/>
                  <a:pt x="475" y="609"/>
                  <a:pt x="475" y="609"/>
                </a:cubicBezTo>
                <a:cubicBezTo>
                  <a:pt x="570" y="703"/>
                  <a:pt x="570" y="703"/>
                  <a:pt x="570" y="703"/>
                </a:cubicBezTo>
                <a:lnTo>
                  <a:pt x="646" y="609"/>
                </a:lnTo>
                <a:close/>
                <a:moveTo>
                  <a:pt x="532" y="798"/>
                </a:moveTo>
                <a:lnTo>
                  <a:pt x="532" y="798"/>
                </a:lnTo>
                <a:cubicBezTo>
                  <a:pt x="627" y="798"/>
                  <a:pt x="627" y="798"/>
                  <a:pt x="627" y="798"/>
                </a:cubicBezTo>
                <a:cubicBezTo>
                  <a:pt x="664" y="685"/>
                  <a:pt x="664" y="685"/>
                  <a:pt x="664" y="685"/>
                </a:cubicBezTo>
                <a:lnTo>
                  <a:pt x="532" y="798"/>
                </a:lnTo>
                <a:close/>
                <a:moveTo>
                  <a:pt x="740" y="229"/>
                </a:moveTo>
                <a:lnTo>
                  <a:pt x="740" y="229"/>
                </a:lnTo>
                <a:cubicBezTo>
                  <a:pt x="684" y="172"/>
                  <a:pt x="684" y="172"/>
                  <a:pt x="684" y="172"/>
                </a:cubicBezTo>
                <a:cubicBezTo>
                  <a:pt x="608" y="248"/>
                  <a:pt x="608" y="248"/>
                  <a:pt x="608" y="248"/>
                </a:cubicBezTo>
                <a:cubicBezTo>
                  <a:pt x="684" y="342"/>
                  <a:pt x="684" y="342"/>
                  <a:pt x="684" y="342"/>
                </a:cubicBezTo>
                <a:cubicBezTo>
                  <a:pt x="740" y="285"/>
                  <a:pt x="740" y="285"/>
                  <a:pt x="740" y="285"/>
                </a:cubicBezTo>
                <a:lnTo>
                  <a:pt x="740" y="229"/>
                </a:lnTo>
                <a:close/>
                <a:moveTo>
                  <a:pt x="703" y="418"/>
                </a:moveTo>
                <a:lnTo>
                  <a:pt x="703" y="418"/>
                </a:lnTo>
                <a:cubicBezTo>
                  <a:pt x="684" y="400"/>
                  <a:pt x="684" y="400"/>
                  <a:pt x="684" y="400"/>
                </a:cubicBezTo>
                <a:cubicBezTo>
                  <a:pt x="608" y="494"/>
                  <a:pt x="608" y="494"/>
                  <a:pt x="608" y="494"/>
                </a:cubicBezTo>
                <a:cubicBezTo>
                  <a:pt x="684" y="570"/>
                  <a:pt x="684" y="570"/>
                  <a:pt x="684" y="570"/>
                </a:cubicBezTo>
                <a:lnTo>
                  <a:pt x="703" y="418"/>
                </a:lnTo>
                <a:close/>
                <a:moveTo>
                  <a:pt x="779" y="115"/>
                </a:moveTo>
                <a:lnTo>
                  <a:pt x="779" y="115"/>
                </a:lnTo>
                <a:cubicBezTo>
                  <a:pt x="703" y="115"/>
                  <a:pt x="703" y="115"/>
                  <a:pt x="703" y="115"/>
                </a:cubicBezTo>
                <a:cubicBezTo>
                  <a:pt x="760" y="153"/>
                  <a:pt x="760" y="153"/>
                  <a:pt x="760" y="153"/>
                </a:cubicBezTo>
                <a:lnTo>
                  <a:pt x="779" y="11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34" name="Freeform 11"/>
          <p:cNvSpPr>
            <a:spLocks noChangeArrowheads="1"/>
          </p:cNvSpPr>
          <p:nvPr/>
        </p:nvSpPr>
        <p:spPr bwMode="auto">
          <a:xfrm>
            <a:off x="570843" y="3633055"/>
            <a:ext cx="256047" cy="304328"/>
          </a:xfrm>
          <a:custGeom>
            <a:avLst/>
            <a:gdLst>
              <a:gd name="T0" fmla="*/ 741 w 912"/>
              <a:gd name="T1" fmla="*/ 589 h 1083"/>
              <a:gd name="T2" fmla="*/ 741 w 912"/>
              <a:gd name="T3" fmla="*/ 589 h 1083"/>
              <a:gd name="T4" fmla="*/ 475 w 912"/>
              <a:gd name="T5" fmla="*/ 1063 h 1083"/>
              <a:gd name="T6" fmla="*/ 418 w 912"/>
              <a:gd name="T7" fmla="*/ 1082 h 1083"/>
              <a:gd name="T8" fmla="*/ 38 w 912"/>
              <a:gd name="T9" fmla="*/ 854 h 1083"/>
              <a:gd name="T10" fmla="*/ 19 w 912"/>
              <a:gd name="T11" fmla="*/ 798 h 1083"/>
              <a:gd name="T12" fmla="*/ 285 w 912"/>
              <a:gd name="T13" fmla="*/ 322 h 1083"/>
              <a:gd name="T14" fmla="*/ 513 w 912"/>
              <a:gd name="T15" fmla="*/ 190 h 1083"/>
              <a:gd name="T16" fmla="*/ 608 w 912"/>
              <a:gd name="T17" fmla="*/ 246 h 1083"/>
              <a:gd name="T18" fmla="*/ 627 w 912"/>
              <a:gd name="T19" fmla="*/ 209 h 1083"/>
              <a:gd name="T20" fmla="*/ 722 w 912"/>
              <a:gd name="T21" fmla="*/ 19 h 1083"/>
              <a:gd name="T22" fmla="*/ 835 w 912"/>
              <a:gd name="T23" fmla="*/ 19 h 1083"/>
              <a:gd name="T24" fmla="*/ 893 w 912"/>
              <a:gd name="T25" fmla="*/ 57 h 1083"/>
              <a:gd name="T26" fmla="*/ 911 w 912"/>
              <a:gd name="T27" fmla="*/ 133 h 1083"/>
              <a:gd name="T28" fmla="*/ 855 w 912"/>
              <a:gd name="T29" fmla="*/ 228 h 1083"/>
              <a:gd name="T30" fmla="*/ 722 w 912"/>
              <a:gd name="T31" fmla="*/ 246 h 1083"/>
              <a:gd name="T32" fmla="*/ 646 w 912"/>
              <a:gd name="T33" fmla="*/ 266 h 1083"/>
              <a:gd name="T34" fmla="*/ 759 w 912"/>
              <a:gd name="T35" fmla="*/ 322 h 1083"/>
              <a:gd name="T36" fmla="*/ 741 w 912"/>
              <a:gd name="T37" fmla="*/ 589 h 1083"/>
              <a:gd name="T38" fmla="*/ 627 w 912"/>
              <a:gd name="T39" fmla="*/ 455 h 1083"/>
              <a:gd name="T40" fmla="*/ 627 w 912"/>
              <a:gd name="T41" fmla="*/ 455 h 1083"/>
              <a:gd name="T42" fmla="*/ 627 w 912"/>
              <a:gd name="T43" fmla="*/ 342 h 1083"/>
              <a:gd name="T44" fmla="*/ 570 w 912"/>
              <a:gd name="T45" fmla="*/ 304 h 1083"/>
              <a:gd name="T46" fmla="*/ 456 w 912"/>
              <a:gd name="T47" fmla="*/ 361 h 1083"/>
              <a:gd name="T48" fmla="*/ 494 w 912"/>
              <a:gd name="T49" fmla="*/ 494 h 1083"/>
              <a:gd name="T50" fmla="*/ 627 w 912"/>
              <a:gd name="T51" fmla="*/ 455 h 1083"/>
              <a:gd name="T52" fmla="*/ 646 w 912"/>
              <a:gd name="T53" fmla="*/ 209 h 1083"/>
              <a:gd name="T54" fmla="*/ 646 w 912"/>
              <a:gd name="T55" fmla="*/ 209 h 1083"/>
              <a:gd name="T56" fmla="*/ 646 w 912"/>
              <a:gd name="T57" fmla="*/ 228 h 1083"/>
              <a:gd name="T58" fmla="*/ 646 w 912"/>
              <a:gd name="T59" fmla="*/ 246 h 1083"/>
              <a:gd name="T60" fmla="*/ 722 w 912"/>
              <a:gd name="T61" fmla="*/ 228 h 1083"/>
              <a:gd name="T62" fmla="*/ 835 w 912"/>
              <a:gd name="T63" fmla="*/ 209 h 1083"/>
              <a:gd name="T64" fmla="*/ 893 w 912"/>
              <a:gd name="T65" fmla="*/ 133 h 1083"/>
              <a:gd name="T66" fmla="*/ 835 w 912"/>
              <a:gd name="T67" fmla="*/ 38 h 1083"/>
              <a:gd name="T68" fmla="*/ 835 w 912"/>
              <a:gd name="T69" fmla="*/ 38 h 1083"/>
              <a:gd name="T70" fmla="*/ 741 w 912"/>
              <a:gd name="T71" fmla="*/ 38 h 1083"/>
              <a:gd name="T72" fmla="*/ 646 w 912"/>
              <a:gd name="T73" fmla="*/ 209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12" h="1083">
                <a:moveTo>
                  <a:pt x="741" y="589"/>
                </a:moveTo>
                <a:lnTo>
                  <a:pt x="741" y="589"/>
                </a:lnTo>
                <a:cubicBezTo>
                  <a:pt x="475" y="1063"/>
                  <a:pt x="475" y="1063"/>
                  <a:pt x="475" y="1063"/>
                </a:cubicBezTo>
                <a:cubicBezTo>
                  <a:pt x="456" y="1082"/>
                  <a:pt x="437" y="1082"/>
                  <a:pt x="418" y="1082"/>
                </a:cubicBezTo>
                <a:cubicBezTo>
                  <a:pt x="38" y="854"/>
                  <a:pt x="38" y="854"/>
                  <a:pt x="38" y="854"/>
                </a:cubicBezTo>
                <a:cubicBezTo>
                  <a:pt x="19" y="854"/>
                  <a:pt x="0" y="816"/>
                  <a:pt x="19" y="798"/>
                </a:cubicBezTo>
                <a:cubicBezTo>
                  <a:pt x="285" y="322"/>
                  <a:pt x="285" y="322"/>
                  <a:pt x="285" y="322"/>
                </a:cubicBezTo>
                <a:cubicBezTo>
                  <a:pt x="513" y="190"/>
                  <a:pt x="513" y="190"/>
                  <a:pt x="513" y="190"/>
                </a:cubicBezTo>
                <a:cubicBezTo>
                  <a:pt x="608" y="246"/>
                  <a:pt x="608" y="246"/>
                  <a:pt x="608" y="246"/>
                </a:cubicBezTo>
                <a:cubicBezTo>
                  <a:pt x="627" y="228"/>
                  <a:pt x="627" y="228"/>
                  <a:pt x="627" y="209"/>
                </a:cubicBezTo>
                <a:cubicBezTo>
                  <a:pt x="627" y="171"/>
                  <a:pt x="646" y="95"/>
                  <a:pt x="722" y="19"/>
                </a:cubicBezTo>
                <a:cubicBezTo>
                  <a:pt x="759" y="0"/>
                  <a:pt x="798" y="0"/>
                  <a:pt x="835" y="19"/>
                </a:cubicBezTo>
                <a:cubicBezTo>
                  <a:pt x="874" y="38"/>
                  <a:pt x="893" y="57"/>
                  <a:pt x="893" y="57"/>
                </a:cubicBezTo>
                <a:cubicBezTo>
                  <a:pt x="911" y="95"/>
                  <a:pt x="911" y="114"/>
                  <a:pt x="911" y="133"/>
                </a:cubicBezTo>
                <a:cubicBezTo>
                  <a:pt x="911" y="152"/>
                  <a:pt x="911" y="190"/>
                  <a:pt x="855" y="228"/>
                </a:cubicBezTo>
                <a:cubicBezTo>
                  <a:pt x="798" y="246"/>
                  <a:pt x="759" y="246"/>
                  <a:pt x="722" y="246"/>
                </a:cubicBezTo>
                <a:cubicBezTo>
                  <a:pt x="703" y="246"/>
                  <a:pt x="665" y="266"/>
                  <a:pt x="646" y="266"/>
                </a:cubicBezTo>
                <a:cubicBezTo>
                  <a:pt x="759" y="322"/>
                  <a:pt x="759" y="322"/>
                  <a:pt x="759" y="322"/>
                </a:cubicBezTo>
                <a:lnTo>
                  <a:pt x="741" y="589"/>
                </a:lnTo>
                <a:close/>
                <a:moveTo>
                  <a:pt x="627" y="455"/>
                </a:moveTo>
                <a:lnTo>
                  <a:pt x="627" y="455"/>
                </a:lnTo>
                <a:cubicBezTo>
                  <a:pt x="646" y="418"/>
                  <a:pt x="646" y="361"/>
                  <a:pt x="627" y="342"/>
                </a:cubicBezTo>
                <a:cubicBezTo>
                  <a:pt x="570" y="304"/>
                  <a:pt x="570" y="304"/>
                  <a:pt x="570" y="304"/>
                </a:cubicBezTo>
                <a:cubicBezTo>
                  <a:pt x="532" y="304"/>
                  <a:pt x="494" y="322"/>
                  <a:pt x="456" y="361"/>
                </a:cubicBezTo>
                <a:cubicBezTo>
                  <a:pt x="437" y="398"/>
                  <a:pt x="456" y="455"/>
                  <a:pt x="494" y="494"/>
                </a:cubicBezTo>
                <a:cubicBezTo>
                  <a:pt x="551" y="513"/>
                  <a:pt x="608" y="494"/>
                  <a:pt x="627" y="455"/>
                </a:cubicBezTo>
                <a:close/>
                <a:moveTo>
                  <a:pt x="646" y="209"/>
                </a:moveTo>
                <a:lnTo>
                  <a:pt x="646" y="209"/>
                </a:lnTo>
                <a:cubicBezTo>
                  <a:pt x="646" y="228"/>
                  <a:pt x="646" y="228"/>
                  <a:pt x="646" y="228"/>
                </a:cubicBezTo>
                <a:lnTo>
                  <a:pt x="646" y="246"/>
                </a:lnTo>
                <a:cubicBezTo>
                  <a:pt x="665" y="228"/>
                  <a:pt x="684" y="228"/>
                  <a:pt x="722" y="228"/>
                </a:cubicBezTo>
                <a:cubicBezTo>
                  <a:pt x="759" y="228"/>
                  <a:pt x="798" y="228"/>
                  <a:pt x="835" y="209"/>
                </a:cubicBezTo>
                <a:cubicBezTo>
                  <a:pt x="874" y="190"/>
                  <a:pt x="893" y="152"/>
                  <a:pt x="893" y="133"/>
                </a:cubicBezTo>
                <a:cubicBezTo>
                  <a:pt x="893" y="95"/>
                  <a:pt x="874" y="57"/>
                  <a:pt x="835" y="38"/>
                </a:cubicBezTo>
                <a:lnTo>
                  <a:pt x="835" y="38"/>
                </a:lnTo>
                <a:cubicBezTo>
                  <a:pt x="798" y="19"/>
                  <a:pt x="759" y="19"/>
                  <a:pt x="741" y="38"/>
                </a:cubicBezTo>
                <a:cubicBezTo>
                  <a:pt x="665" y="95"/>
                  <a:pt x="646" y="171"/>
                  <a:pt x="646" y="209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35" name="Freeform 12"/>
          <p:cNvSpPr>
            <a:spLocks noChangeArrowheads="1"/>
          </p:cNvSpPr>
          <p:nvPr/>
        </p:nvSpPr>
        <p:spPr bwMode="auto">
          <a:xfrm>
            <a:off x="7197745" y="4160072"/>
            <a:ext cx="191727" cy="239999"/>
          </a:xfrm>
          <a:custGeom>
            <a:avLst/>
            <a:gdLst>
              <a:gd name="T0" fmla="*/ 455 w 684"/>
              <a:gd name="T1" fmla="*/ 0 h 855"/>
              <a:gd name="T2" fmla="*/ 683 w 684"/>
              <a:gd name="T3" fmla="*/ 247 h 855"/>
              <a:gd name="T4" fmla="*/ 683 w 684"/>
              <a:gd name="T5" fmla="*/ 854 h 855"/>
              <a:gd name="T6" fmla="*/ 0 w 684"/>
              <a:gd name="T7" fmla="*/ 854 h 855"/>
              <a:gd name="T8" fmla="*/ 0 w 684"/>
              <a:gd name="T9" fmla="*/ 0 h 855"/>
              <a:gd name="T10" fmla="*/ 455 w 684"/>
              <a:gd name="T11" fmla="*/ 0 h 855"/>
              <a:gd name="T12" fmla="*/ 94 w 684"/>
              <a:gd name="T13" fmla="*/ 759 h 855"/>
              <a:gd name="T14" fmla="*/ 588 w 684"/>
              <a:gd name="T15" fmla="*/ 759 h 855"/>
              <a:gd name="T16" fmla="*/ 588 w 684"/>
              <a:gd name="T17" fmla="*/ 285 h 855"/>
              <a:gd name="T18" fmla="*/ 398 w 684"/>
              <a:gd name="T19" fmla="*/ 285 h 855"/>
              <a:gd name="T20" fmla="*/ 398 w 684"/>
              <a:gd name="T21" fmla="*/ 113 h 855"/>
              <a:gd name="T22" fmla="*/ 94 w 684"/>
              <a:gd name="T23" fmla="*/ 113 h 855"/>
              <a:gd name="T24" fmla="*/ 94 w 684"/>
              <a:gd name="T25" fmla="*/ 759 h 855"/>
              <a:gd name="T26" fmla="*/ 170 w 684"/>
              <a:gd name="T27" fmla="*/ 417 h 855"/>
              <a:gd name="T28" fmla="*/ 512 w 684"/>
              <a:gd name="T29" fmla="*/ 417 h 855"/>
              <a:gd name="T30" fmla="*/ 512 w 684"/>
              <a:gd name="T31" fmla="*/ 380 h 855"/>
              <a:gd name="T32" fmla="*/ 170 w 684"/>
              <a:gd name="T33" fmla="*/ 380 h 855"/>
              <a:gd name="T34" fmla="*/ 170 w 684"/>
              <a:gd name="T35" fmla="*/ 417 h 855"/>
              <a:gd name="T36" fmla="*/ 170 w 684"/>
              <a:gd name="T37" fmla="*/ 532 h 855"/>
              <a:gd name="T38" fmla="*/ 512 w 684"/>
              <a:gd name="T39" fmla="*/ 532 h 855"/>
              <a:gd name="T40" fmla="*/ 512 w 684"/>
              <a:gd name="T41" fmla="*/ 493 h 855"/>
              <a:gd name="T42" fmla="*/ 170 w 684"/>
              <a:gd name="T43" fmla="*/ 493 h 855"/>
              <a:gd name="T44" fmla="*/ 170 w 684"/>
              <a:gd name="T45" fmla="*/ 532 h 855"/>
              <a:gd name="T46" fmla="*/ 170 w 684"/>
              <a:gd name="T47" fmla="*/ 645 h 855"/>
              <a:gd name="T48" fmla="*/ 512 w 684"/>
              <a:gd name="T49" fmla="*/ 645 h 855"/>
              <a:gd name="T50" fmla="*/ 512 w 684"/>
              <a:gd name="T51" fmla="*/ 607 h 855"/>
              <a:gd name="T52" fmla="*/ 170 w 684"/>
              <a:gd name="T53" fmla="*/ 607 h 855"/>
              <a:gd name="T54" fmla="*/ 170 w 684"/>
              <a:gd name="T55" fmla="*/ 645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84" h="855">
                <a:moveTo>
                  <a:pt x="455" y="0"/>
                </a:moveTo>
                <a:lnTo>
                  <a:pt x="683" y="247"/>
                </a:lnTo>
                <a:lnTo>
                  <a:pt x="683" y="854"/>
                </a:lnTo>
                <a:lnTo>
                  <a:pt x="0" y="854"/>
                </a:lnTo>
                <a:lnTo>
                  <a:pt x="0" y="0"/>
                </a:lnTo>
                <a:lnTo>
                  <a:pt x="455" y="0"/>
                </a:lnTo>
                <a:close/>
                <a:moveTo>
                  <a:pt x="94" y="759"/>
                </a:moveTo>
                <a:lnTo>
                  <a:pt x="588" y="759"/>
                </a:lnTo>
                <a:lnTo>
                  <a:pt x="588" y="285"/>
                </a:lnTo>
                <a:lnTo>
                  <a:pt x="398" y="285"/>
                </a:lnTo>
                <a:lnTo>
                  <a:pt x="398" y="113"/>
                </a:lnTo>
                <a:lnTo>
                  <a:pt x="94" y="113"/>
                </a:lnTo>
                <a:lnTo>
                  <a:pt x="94" y="759"/>
                </a:lnTo>
                <a:close/>
                <a:moveTo>
                  <a:pt x="170" y="417"/>
                </a:moveTo>
                <a:lnTo>
                  <a:pt x="512" y="417"/>
                </a:lnTo>
                <a:lnTo>
                  <a:pt x="512" y="380"/>
                </a:lnTo>
                <a:lnTo>
                  <a:pt x="170" y="380"/>
                </a:lnTo>
                <a:lnTo>
                  <a:pt x="170" y="417"/>
                </a:lnTo>
                <a:close/>
                <a:moveTo>
                  <a:pt x="170" y="532"/>
                </a:moveTo>
                <a:lnTo>
                  <a:pt x="512" y="532"/>
                </a:lnTo>
                <a:lnTo>
                  <a:pt x="512" y="493"/>
                </a:lnTo>
                <a:lnTo>
                  <a:pt x="170" y="493"/>
                </a:lnTo>
                <a:lnTo>
                  <a:pt x="170" y="532"/>
                </a:lnTo>
                <a:close/>
                <a:moveTo>
                  <a:pt x="170" y="645"/>
                </a:moveTo>
                <a:lnTo>
                  <a:pt x="512" y="645"/>
                </a:lnTo>
                <a:lnTo>
                  <a:pt x="512" y="607"/>
                </a:lnTo>
                <a:lnTo>
                  <a:pt x="170" y="607"/>
                </a:lnTo>
                <a:lnTo>
                  <a:pt x="170" y="64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36" name="Freeform 13"/>
          <p:cNvSpPr>
            <a:spLocks noChangeArrowheads="1"/>
          </p:cNvSpPr>
          <p:nvPr/>
        </p:nvSpPr>
        <p:spPr bwMode="auto">
          <a:xfrm>
            <a:off x="3074102" y="3636739"/>
            <a:ext cx="244915" cy="277112"/>
          </a:xfrm>
          <a:custGeom>
            <a:avLst/>
            <a:gdLst>
              <a:gd name="T0" fmla="*/ 76 w 874"/>
              <a:gd name="T1" fmla="*/ 247 h 988"/>
              <a:gd name="T2" fmla="*/ 76 w 874"/>
              <a:gd name="T3" fmla="*/ 247 h 988"/>
              <a:gd name="T4" fmla="*/ 589 w 874"/>
              <a:gd name="T5" fmla="*/ 171 h 988"/>
              <a:gd name="T6" fmla="*/ 589 w 874"/>
              <a:gd name="T7" fmla="*/ 114 h 988"/>
              <a:gd name="T8" fmla="*/ 626 w 874"/>
              <a:gd name="T9" fmla="*/ 76 h 988"/>
              <a:gd name="T10" fmla="*/ 854 w 874"/>
              <a:gd name="T11" fmla="*/ 76 h 988"/>
              <a:gd name="T12" fmla="*/ 873 w 874"/>
              <a:gd name="T13" fmla="*/ 114 h 988"/>
              <a:gd name="T14" fmla="*/ 873 w 874"/>
              <a:gd name="T15" fmla="*/ 645 h 988"/>
              <a:gd name="T16" fmla="*/ 854 w 874"/>
              <a:gd name="T17" fmla="*/ 683 h 988"/>
              <a:gd name="T18" fmla="*/ 626 w 874"/>
              <a:gd name="T19" fmla="*/ 683 h 988"/>
              <a:gd name="T20" fmla="*/ 589 w 874"/>
              <a:gd name="T21" fmla="*/ 645 h 988"/>
              <a:gd name="T22" fmla="*/ 589 w 874"/>
              <a:gd name="T23" fmla="*/ 608 h 988"/>
              <a:gd name="T24" fmla="*/ 417 w 874"/>
              <a:gd name="T25" fmla="*/ 873 h 988"/>
              <a:gd name="T26" fmla="*/ 304 w 874"/>
              <a:gd name="T27" fmla="*/ 987 h 988"/>
              <a:gd name="T28" fmla="*/ 171 w 874"/>
              <a:gd name="T29" fmla="*/ 797 h 988"/>
              <a:gd name="T30" fmla="*/ 209 w 874"/>
              <a:gd name="T31" fmla="*/ 683 h 988"/>
              <a:gd name="T32" fmla="*/ 189 w 874"/>
              <a:gd name="T33" fmla="*/ 683 h 988"/>
              <a:gd name="T34" fmla="*/ 38 w 874"/>
              <a:gd name="T35" fmla="*/ 513 h 988"/>
              <a:gd name="T36" fmla="*/ 57 w 874"/>
              <a:gd name="T37" fmla="*/ 380 h 988"/>
              <a:gd name="T38" fmla="*/ 76 w 874"/>
              <a:gd name="T39" fmla="*/ 247 h 988"/>
              <a:gd name="T40" fmla="*/ 171 w 874"/>
              <a:gd name="T41" fmla="*/ 398 h 988"/>
              <a:gd name="T42" fmla="*/ 171 w 874"/>
              <a:gd name="T43" fmla="*/ 398 h 988"/>
              <a:gd name="T44" fmla="*/ 171 w 874"/>
              <a:gd name="T45" fmla="*/ 493 h 988"/>
              <a:gd name="T46" fmla="*/ 171 w 874"/>
              <a:gd name="T47" fmla="*/ 513 h 988"/>
              <a:gd name="T48" fmla="*/ 189 w 874"/>
              <a:gd name="T49" fmla="*/ 589 h 988"/>
              <a:gd name="T50" fmla="*/ 265 w 874"/>
              <a:gd name="T51" fmla="*/ 589 h 988"/>
              <a:gd name="T52" fmla="*/ 304 w 874"/>
              <a:gd name="T53" fmla="*/ 626 h 988"/>
              <a:gd name="T54" fmla="*/ 247 w 874"/>
              <a:gd name="T55" fmla="*/ 797 h 988"/>
              <a:gd name="T56" fmla="*/ 304 w 874"/>
              <a:gd name="T57" fmla="*/ 911 h 988"/>
              <a:gd name="T58" fmla="*/ 341 w 874"/>
              <a:gd name="T59" fmla="*/ 854 h 988"/>
              <a:gd name="T60" fmla="*/ 589 w 874"/>
              <a:gd name="T61" fmla="*/ 513 h 988"/>
              <a:gd name="T62" fmla="*/ 589 w 874"/>
              <a:gd name="T63" fmla="*/ 265 h 988"/>
              <a:gd name="T64" fmla="*/ 247 w 874"/>
              <a:gd name="T65" fmla="*/ 189 h 988"/>
              <a:gd name="T66" fmla="*/ 209 w 874"/>
              <a:gd name="T67" fmla="*/ 285 h 988"/>
              <a:gd name="T68" fmla="*/ 209 w 874"/>
              <a:gd name="T69" fmla="*/ 304 h 988"/>
              <a:gd name="T70" fmla="*/ 171 w 874"/>
              <a:gd name="T71" fmla="*/ 380 h 988"/>
              <a:gd name="T72" fmla="*/ 171 w 874"/>
              <a:gd name="T73" fmla="*/ 39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74" h="988">
                <a:moveTo>
                  <a:pt x="76" y="247"/>
                </a:moveTo>
                <a:lnTo>
                  <a:pt x="76" y="247"/>
                </a:lnTo>
                <a:cubicBezTo>
                  <a:pt x="0" y="0"/>
                  <a:pt x="550" y="133"/>
                  <a:pt x="589" y="171"/>
                </a:cubicBezTo>
                <a:cubicBezTo>
                  <a:pt x="589" y="114"/>
                  <a:pt x="589" y="114"/>
                  <a:pt x="589" y="114"/>
                </a:cubicBezTo>
                <a:cubicBezTo>
                  <a:pt x="589" y="95"/>
                  <a:pt x="607" y="76"/>
                  <a:pt x="626" y="76"/>
                </a:cubicBezTo>
                <a:cubicBezTo>
                  <a:pt x="854" y="76"/>
                  <a:pt x="854" y="76"/>
                  <a:pt x="854" y="76"/>
                </a:cubicBezTo>
                <a:cubicBezTo>
                  <a:pt x="873" y="76"/>
                  <a:pt x="873" y="95"/>
                  <a:pt x="873" y="114"/>
                </a:cubicBezTo>
                <a:cubicBezTo>
                  <a:pt x="873" y="645"/>
                  <a:pt x="873" y="645"/>
                  <a:pt x="873" y="645"/>
                </a:cubicBezTo>
                <a:cubicBezTo>
                  <a:pt x="873" y="665"/>
                  <a:pt x="873" y="683"/>
                  <a:pt x="854" y="683"/>
                </a:cubicBezTo>
                <a:cubicBezTo>
                  <a:pt x="626" y="683"/>
                  <a:pt x="626" y="683"/>
                  <a:pt x="626" y="683"/>
                </a:cubicBezTo>
                <a:cubicBezTo>
                  <a:pt x="607" y="683"/>
                  <a:pt x="589" y="665"/>
                  <a:pt x="589" y="645"/>
                </a:cubicBezTo>
                <a:cubicBezTo>
                  <a:pt x="589" y="608"/>
                  <a:pt x="589" y="608"/>
                  <a:pt x="589" y="608"/>
                </a:cubicBezTo>
                <a:cubicBezTo>
                  <a:pt x="474" y="683"/>
                  <a:pt x="417" y="873"/>
                  <a:pt x="417" y="873"/>
                </a:cubicBezTo>
                <a:cubicBezTo>
                  <a:pt x="398" y="949"/>
                  <a:pt x="360" y="987"/>
                  <a:pt x="304" y="987"/>
                </a:cubicBezTo>
                <a:cubicBezTo>
                  <a:pt x="247" y="987"/>
                  <a:pt x="171" y="930"/>
                  <a:pt x="171" y="797"/>
                </a:cubicBezTo>
                <a:cubicBezTo>
                  <a:pt x="171" y="759"/>
                  <a:pt x="189" y="721"/>
                  <a:pt x="209" y="683"/>
                </a:cubicBezTo>
                <a:cubicBezTo>
                  <a:pt x="189" y="683"/>
                  <a:pt x="189" y="683"/>
                  <a:pt x="189" y="683"/>
                </a:cubicBezTo>
                <a:cubicBezTo>
                  <a:pt x="95" y="683"/>
                  <a:pt x="0" y="645"/>
                  <a:pt x="38" y="513"/>
                </a:cubicBezTo>
                <a:cubicBezTo>
                  <a:pt x="0" y="456"/>
                  <a:pt x="19" y="398"/>
                  <a:pt x="57" y="380"/>
                </a:cubicBezTo>
                <a:cubicBezTo>
                  <a:pt x="19" y="323"/>
                  <a:pt x="38" y="285"/>
                  <a:pt x="76" y="247"/>
                </a:cubicBezTo>
                <a:close/>
                <a:moveTo>
                  <a:pt x="171" y="398"/>
                </a:moveTo>
                <a:lnTo>
                  <a:pt x="171" y="398"/>
                </a:lnTo>
                <a:cubicBezTo>
                  <a:pt x="95" y="398"/>
                  <a:pt x="95" y="493"/>
                  <a:pt x="171" y="493"/>
                </a:cubicBezTo>
                <a:lnTo>
                  <a:pt x="171" y="513"/>
                </a:lnTo>
                <a:cubicBezTo>
                  <a:pt x="95" y="513"/>
                  <a:pt x="95" y="589"/>
                  <a:pt x="189" y="589"/>
                </a:cubicBezTo>
                <a:cubicBezTo>
                  <a:pt x="265" y="589"/>
                  <a:pt x="265" y="589"/>
                  <a:pt x="265" y="589"/>
                </a:cubicBezTo>
                <a:cubicBezTo>
                  <a:pt x="285" y="589"/>
                  <a:pt x="304" y="608"/>
                  <a:pt x="304" y="626"/>
                </a:cubicBezTo>
                <a:cubicBezTo>
                  <a:pt x="304" y="665"/>
                  <a:pt x="247" y="741"/>
                  <a:pt x="247" y="797"/>
                </a:cubicBezTo>
                <a:cubicBezTo>
                  <a:pt x="247" y="873"/>
                  <a:pt x="285" y="911"/>
                  <a:pt x="304" y="911"/>
                </a:cubicBezTo>
                <a:cubicBezTo>
                  <a:pt x="322" y="911"/>
                  <a:pt x="341" y="892"/>
                  <a:pt x="341" y="854"/>
                </a:cubicBezTo>
                <a:cubicBezTo>
                  <a:pt x="360" y="759"/>
                  <a:pt x="493" y="569"/>
                  <a:pt x="589" y="513"/>
                </a:cubicBezTo>
                <a:cubicBezTo>
                  <a:pt x="589" y="265"/>
                  <a:pt x="589" y="265"/>
                  <a:pt x="589" y="265"/>
                </a:cubicBezTo>
                <a:cubicBezTo>
                  <a:pt x="437" y="189"/>
                  <a:pt x="304" y="189"/>
                  <a:pt x="247" y="189"/>
                </a:cubicBezTo>
                <a:cubicBezTo>
                  <a:pt x="152" y="189"/>
                  <a:pt x="113" y="265"/>
                  <a:pt x="209" y="285"/>
                </a:cubicBezTo>
                <a:cubicBezTo>
                  <a:pt x="228" y="285"/>
                  <a:pt x="228" y="304"/>
                  <a:pt x="209" y="304"/>
                </a:cubicBezTo>
                <a:cubicBezTo>
                  <a:pt x="113" y="304"/>
                  <a:pt x="95" y="380"/>
                  <a:pt x="171" y="380"/>
                </a:cubicBezTo>
                <a:cubicBezTo>
                  <a:pt x="189" y="380"/>
                  <a:pt x="189" y="398"/>
                  <a:pt x="171" y="398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37" name="Freeform 14"/>
          <p:cNvSpPr>
            <a:spLocks noChangeArrowheads="1"/>
          </p:cNvSpPr>
          <p:nvPr/>
        </p:nvSpPr>
        <p:spPr bwMode="auto">
          <a:xfrm>
            <a:off x="7487939" y="4150156"/>
            <a:ext cx="154618" cy="256080"/>
          </a:xfrm>
          <a:custGeom>
            <a:avLst/>
            <a:gdLst>
              <a:gd name="T0" fmla="*/ 550 w 551"/>
              <a:gd name="T1" fmla="*/ 76 h 912"/>
              <a:gd name="T2" fmla="*/ 550 w 551"/>
              <a:gd name="T3" fmla="*/ 76 h 912"/>
              <a:gd name="T4" fmla="*/ 550 w 551"/>
              <a:gd name="T5" fmla="*/ 835 h 912"/>
              <a:gd name="T6" fmla="*/ 474 w 551"/>
              <a:gd name="T7" fmla="*/ 911 h 912"/>
              <a:gd name="T8" fmla="*/ 76 w 551"/>
              <a:gd name="T9" fmla="*/ 911 h 912"/>
              <a:gd name="T10" fmla="*/ 0 w 551"/>
              <a:gd name="T11" fmla="*/ 835 h 912"/>
              <a:gd name="T12" fmla="*/ 0 w 551"/>
              <a:gd name="T13" fmla="*/ 76 h 912"/>
              <a:gd name="T14" fmla="*/ 76 w 551"/>
              <a:gd name="T15" fmla="*/ 0 h 912"/>
              <a:gd name="T16" fmla="*/ 474 w 551"/>
              <a:gd name="T17" fmla="*/ 0 h 912"/>
              <a:gd name="T18" fmla="*/ 550 w 551"/>
              <a:gd name="T19" fmla="*/ 76 h 912"/>
              <a:gd name="T20" fmla="*/ 474 w 551"/>
              <a:gd name="T21" fmla="*/ 95 h 912"/>
              <a:gd name="T22" fmla="*/ 474 w 551"/>
              <a:gd name="T23" fmla="*/ 95 h 912"/>
              <a:gd name="T24" fmla="*/ 76 w 551"/>
              <a:gd name="T25" fmla="*/ 95 h 912"/>
              <a:gd name="T26" fmla="*/ 76 w 551"/>
              <a:gd name="T27" fmla="*/ 361 h 912"/>
              <a:gd name="T28" fmla="*/ 474 w 551"/>
              <a:gd name="T29" fmla="*/ 361 h 912"/>
              <a:gd name="T30" fmla="*/ 474 w 551"/>
              <a:gd name="T31" fmla="*/ 95 h 912"/>
              <a:gd name="T32" fmla="*/ 456 w 551"/>
              <a:gd name="T33" fmla="*/ 626 h 912"/>
              <a:gd name="T34" fmla="*/ 456 w 551"/>
              <a:gd name="T35" fmla="*/ 626 h 912"/>
              <a:gd name="T36" fmla="*/ 266 w 551"/>
              <a:gd name="T37" fmla="*/ 455 h 912"/>
              <a:gd name="T38" fmla="*/ 95 w 551"/>
              <a:gd name="T39" fmla="*/ 626 h 912"/>
              <a:gd name="T40" fmla="*/ 266 w 551"/>
              <a:gd name="T41" fmla="*/ 798 h 912"/>
              <a:gd name="T42" fmla="*/ 456 w 551"/>
              <a:gd name="T43" fmla="*/ 626 h 912"/>
              <a:gd name="T44" fmla="*/ 342 w 551"/>
              <a:gd name="T45" fmla="*/ 626 h 912"/>
              <a:gd name="T46" fmla="*/ 342 w 551"/>
              <a:gd name="T47" fmla="*/ 626 h 912"/>
              <a:gd name="T48" fmla="*/ 266 w 551"/>
              <a:gd name="T49" fmla="*/ 683 h 912"/>
              <a:gd name="T50" fmla="*/ 209 w 551"/>
              <a:gd name="T51" fmla="*/ 626 h 912"/>
              <a:gd name="T52" fmla="*/ 266 w 551"/>
              <a:gd name="T53" fmla="*/ 550 h 912"/>
              <a:gd name="T54" fmla="*/ 342 w 551"/>
              <a:gd name="T55" fmla="*/ 626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51" h="912">
                <a:moveTo>
                  <a:pt x="550" y="76"/>
                </a:moveTo>
                <a:lnTo>
                  <a:pt x="550" y="76"/>
                </a:lnTo>
                <a:cubicBezTo>
                  <a:pt x="550" y="835"/>
                  <a:pt x="550" y="835"/>
                  <a:pt x="550" y="835"/>
                </a:cubicBezTo>
                <a:cubicBezTo>
                  <a:pt x="550" y="873"/>
                  <a:pt x="513" y="911"/>
                  <a:pt x="474" y="911"/>
                </a:cubicBezTo>
                <a:cubicBezTo>
                  <a:pt x="76" y="911"/>
                  <a:pt x="76" y="911"/>
                  <a:pt x="76" y="911"/>
                </a:cubicBezTo>
                <a:cubicBezTo>
                  <a:pt x="38" y="911"/>
                  <a:pt x="0" y="873"/>
                  <a:pt x="0" y="83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38"/>
                  <a:pt x="38" y="0"/>
                  <a:pt x="76" y="0"/>
                </a:cubicBezTo>
                <a:cubicBezTo>
                  <a:pt x="474" y="0"/>
                  <a:pt x="474" y="0"/>
                  <a:pt x="474" y="0"/>
                </a:cubicBezTo>
                <a:cubicBezTo>
                  <a:pt x="513" y="0"/>
                  <a:pt x="550" y="38"/>
                  <a:pt x="550" y="76"/>
                </a:cubicBezTo>
                <a:close/>
                <a:moveTo>
                  <a:pt x="474" y="95"/>
                </a:moveTo>
                <a:lnTo>
                  <a:pt x="474" y="95"/>
                </a:lnTo>
                <a:cubicBezTo>
                  <a:pt x="76" y="95"/>
                  <a:pt x="76" y="95"/>
                  <a:pt x="76" y="95"/>
                </a:cubicBezTo>
                <a:cubicBezTo>
                  <a:pt x="76" y="361"/>
                  <a:pt x="76" y="361"/>
                  <a:pt x="76" y="361"/>
                </a:cubicBezTo>
                <a:cubicBezTo>
                  <a:pt x="474" y="361"/>
                  <a:pt x="474" y="361"/>
                  <a:pt x="474" y="361"/>
                </a:cubicBezTo>
                <a:lnTo>
                  <a:pt x="474" y="95"/>
                </a:lnTo>
                <a:close/>
                <a:moveTo>
                  <a:pt x="456" y="626"/>
                </a:moveTo>
                <a:lnTo>
                  <a:pt x="456" y="626"/>
                </a:lnTo>
                <a:cubicBezTo>
                  <a:pt x="456" y="531"/>
                  <a:pt x="380" y="455"/>
                  <a:pt x="266" y="455"/>
                </a:cubicBezTo>
                <a:cubicBezTo>
                  <a:pt x="171" y="455"/>
                  <a:pt x="95" y="531"/>
                  <a:pt x="95" y="626"/>
                </a:cubicBezTo>
                <a:cubicBezTo>
                  <a:pt x="95" y="722"/>
                  <a:pt x="171" y="798"/>
                  <a:pt x="266" y="798"/>
                </a:cubicBezTo>
                <a:cubicBezTo>
                  <a:pt x="380" y="798"/>
                  <a:pt x="456" y="722"/>
                  <a:pt x="456" y="626"/>
                </a:cubicBezTo>
                <a:close/>
                <a:moveTo>
                  <a:pt x="342" y="626"/>
                </a:moveTo>
                <a:lnTo>
                  <a:pt x="342" y="626"/>
                </a:lnTo>
                <a:cubicBezTo>
                  <a:pt x="342" y="664"/>
                  <a:pt x="304" y="683"/>
                  <a:pt x="266" y="683"/>
                </a:cubicBezTo>
                <a:cubicBezTo>
                  <a:pt x="247" y="683"/>
                  <a:pt x="209" y="664"/>
                  <a:pt x="209" y="626"/>
                </a:cubicBezTo>
                <a:cubicBezTo>
                  <a:pt x="209" y="589"/>
                  <a:pt x="247" y="550"/>
                  <a:pt x="266" y="550"/>
                </a:cubicBezTo>
                <a:cubicBezTo>
                  <a:pt x="304" y="550"/>
                  <a:pt x="342" y="589"/>
                  <a:pt x="342" y="626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38" name="Freeform 16"/>
          <p:cNvSpPr>
            <a:spLocks noChangeArrowheads="1"/>
          </p:cNvSpPr>
          <p:nvPr/>
        </p:nvSpPr>
        <p:spPr bwMode="auto">
          <a:xfrm>
            <a:off x="935083" y="3667289"/>
            <a:ext cx="138538" cy="244947"/>
          </a:xfrm>
          <a:custGeom>
            <a:avLst/>
            <a:gdLst>
              <a:gd name="T0" fmla="*/ 494 w 495"/>
              <a:gd name="T1" fmla="*/ 19 h 874"/>
              <a:gd name="T2" fmla="*/ 399 w 495"/>
              <a:gd name="T3" fmla="*/ 873 h 874"/>
              <a:gd name="T4" fmla="*/ 0 w 495"/>
              <a:gd name="T5" fmla="*/ 778 h 874"/>
              <a:gd name="T6" fmla="*/ 38 w 495"/>
              <a:gd name="T7" fmla="*/ 0 h 874"/>
              <a:gd name="T8" fmla="*/ 494 w 495"/>
              <a:gd name="T9" fmla="*/ 19 h 874"/>
              <a:gd name="T10" fmla="*/ 76 w 495"/>
              <a:gd name="T11" fmla="*/ 132 h 874"/>
              <a:gd name="T12" fmla="*/ 418 w 495"/>
              <a:gd name="T13" fmla="*/ 399 h 874"/>
              <a:gd name="T14" fmla="*/ 76 w 495"/>
              <a:gd name="T15" fmla="*/ 132 h 874"/>
              <a:gd name="T16" fmla="*/ 171 w 495"/>
              <a:gd name="T17" fmla="*/ 475 h 874"/>
              <a:gd name="T18" fmla="*/ 76 w 495"/>
              <a:gd name="T19" fmla="*/ 532 h 874"/>
              <a:gd name="T20" fmla="*/ 171 w 495"/>
              <a:gd name="T21" fmla="*/ 475 h 874"/>
              <a:gd name="T22" fmla="*/ 171 w 495"/>
              <a:gd name="T23" fmla="*/ 551 h 874"/>
              <a:gd name="T24" fmla="*/ 76 w 495"/>
              <a:gd name="T25" fmla="*/ 608 h 874"/>
              <a:gd name="T26" fmla="*/ 171 w 495"/>
              <a:gd name="T27" fmla="*/ 551 h 874"/>
              <a:gd name="T28" fmla="*/ 171 w 495"/>
              <a:gd name="T29" fmla="*/ 645 h 874"/>
              <a:gd name="T30" fmla="*/ 76 w 495"/>
              <a:gd name="T31" fmla="*/ 702 h 874"/>
              <a:gd name="T32" fmla="*/ 171 w 495"/>
              <a:gd name="T33" fmla="*/ 645 h 874"/>
              <a:gd name="T34" fmla="*/ 171 w 495"/>
              <a:gd name="T35" fmla="*/ 721 h 874"/>
              <a:gd name="T36" fmla="*/ 133 w 495"/>
              <a:gd name="T37" fmla="*/ 778 h 874"/>
              <a:gd name="T38" fmla="*/ 171 w 495"/>
              <a:gd name="T39" fmla="*/ 721 h 874"/>
              <a:gd name="T40" fmla="*/ 190 w 495"/>
              <a:gd name="T41" fmla="*/ 75 h 874"/>
              <a:gd name="T42" fmla="*/ 285 w 495"/>
              <a:gd name="T43" fmla="*/ 95 h 874"/>
              <a:gd name="T44" fmla="*/ 285 w 495"/>
              <a:gd name="T45" fmla="*/ 57 h 874"/>
              <a:gd name="T46" fmla="*/ 190 w 495"/>
              <a:gd name="T47" fmla="*/ 75 h 874"/>
              <a:gd name="T48" fmla="*/ 285 w 495"/>
              <a:gd name="T49" fmla="*/ 475 h 874"/>
              <a:gd name="T50" fmla="*/ 190 w 495"/>
              <a:gd name="T51" fmla="*/ 532 h 874"/>
              <a:gd name="T52" fmla="*/ 285 w 495"/>
              <a:gd name="T53" fmla="*/ 475 h 874"/>
              <a:gd name="T54" fmla="*/ 285 w 495"/>
              <a:gd name="T55" fmla="*/ 551 h 874"/>
              <a:gd name="T56" fmla="*/ 190 w 495"/>
              <a:gd name="T57" fmla="*/ 608 h 874"/>
              <a:gd name="T58" fmla="*/ 285 w 495"/>
              <a:gd name="T59" fmla="*/ 551 h 874"/>
              <a:gd name="T60" fmla="*/ 285 w 495"/>
              <a:gd name="T61" fmla="*/ 645 h 874"/>
              <a:gd name="T62" fmla="*/ 190 w 495"/>
              <a:gd name="T63" fmla="*/ 702 h 874"/>
              <a:gd name="T64" fmla="*/ 285 w 495"/>
              <a:gd name="T65" fmla="*/ 645 h 874"/>
              <a:gd name="T66" fmla="*/ 285 w 495"/>
              <a:gd name="T67" fmla="*/ 721 h 874"/>
              <a:gd name="T68" fmla="*/ 190 w 495"/>
              <a:gd name="T69" fmla="*/ 778 h 874"/>
              <a:gd name="T70" fmla="*/ 285 w 495"/>
              <a:gd name="T71" fmla="*/ 721 h 874"/>
              <a:gd name="T72" fmla="*/ 418 w 495"/>
              <a:gd name="T73" fmla="*/ 475 h 874"/>
              <a:gd name="T74" fmla="*/ 323 w 495"/>
              <a:gd name="T75" fmla="*/ 532 h 874"/>
              <a:gd name="T76" fmla="*/ 418 w 495"/>
              <a:gd name="T77" fmla="*/ 475 h 874"/>
              <a:gd name="T78" fmla="*/ 418 w 495"/>
              <a:gd name="T79" fmla="*/ 551 h 874"/>
              <a:gd name="T80" fmla="*/ 323 w 495"/>
              <a:gd name="T81" fmla="*/ 608 h 874"/>
              <a:gd name="T82" fmla="*/ 418 w 495"/>
              <a:gd name="T83" fmla="*/ 551 h 874"/>
              <a:gd name="T84" fmla="*/ 418 w 495"/>
              <a:gd name="T85" fmla="*/ 645 h 874"/>
              <a:gd name="T86" fmla="*/ 323 w 495"/>
              <a:gd name="T87" fmla="*/ 702 h 874"/>
              <a:gd name="T88" fmla="*/ 418 w 495"/>
              <a:gd name="T89" fmla="*/ 645 h 874"/>
              <a:gd name="T90" fmla="*/ 361 w 495"/>
              <a:gd name="T91" fmla="*/ 778 h 874"/>
              <a:gd name="T92" fmla="*/ 323 w 495"/>
              <a:gd name="T93" fmla="*/ 721 h 874"/>
              <a:gd name="T94" fmla="*/ 361 w 495"/>
              <a:gd name="T95" fmla="*/ 778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5" h="874">
                <a:moveTo>
                  <a:pt x="494" y="19"/>
                </a:moveTo>
                <a:lnTo>
                  <a:pt x="494" y="19"/>
                </a:lnTo>
                <a:cubicBezTo>
                  <a:pt x="494" y="778"/>
                  <a:pt x="494" y="778"/>
                  <a:pt x="494" y="778"/>
                </a:cubicBezTo>
                <a:cubicBezTo>
                  <a:pt x="494" y="835"/>
                  <a:pt x="437" y="873"/>
                  <a:pt x="399" y="873"/>
                </a:cubicBezTo>
                <a:cubicBezTo>
                  <a:pt x="95" y="873"/>
                  <a:pt x="95" y="873"/>
                  <a:pt x="95" y="873"/>
                </a:cubicBezTo>
                <a:cubicBezTo>
                  <a:pt x="38" y="873"/>
                  <a:pt x="0" y="835"/>
                  <a:pt x="0" y="778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0"/>
                  <a:pt x="19" y="0"/>
                  <a:pt x="38" y="0"/>
                </a:cubicBezTo>
                <a:cubicBezTo>
                  <a:pt x="456" y="0"/>
                  <a:pt x="456" y="0"/>
                  <a:pt x="456" y="0"/>
                </a:cubicBezTo>
                <a:cubicBezTo>
                  <a:pt x="475" y="0"/>
                  <a:pt x="494" y="0"/>
                  <a:pt x="494" y="19"/>
                </a:cubicBezTo>
                <a:close/>
                <a:moveTo>
                  <a:pt x="76" y="132"/>
                </a:moveTo>
                <a:lnTo>
                  <a:pt x="76" y="132"/>
                </a:lnTo>
                <a:cubicBezTo>
                  <a:pt x="76" y="399"/>
                  <a:pt x="76" y="399"/>
                  <a:pt x="76" y="399"/>
                </a:cubicBezTo>
                <a:cubicBezTo>
                  <a:pt x="418" y="399"/>
                  <a:pt x="418" y="399"/>
                  <a:pt x="418" y="399"/>
                </a:cubicBezTo>
                <a:cubicBezTo>
                  <a:pt x="418" y="132"/>
                  <a:pt x="418" y="132"/>
                  <a:pt x="418" y="132"/>
                </a:cubicBezTo>
                <a:lnTo>
                  <a:pt x="76" y="132"/>
                </a:lnTo>
                <a:close/>
                <a:moveTo>
                  <a:pt x="171" y="475"/>
                </a:moveTo>
                <a:lnTo>
                  <a:pt x="171" y="475"/>
                </a:lnTo>
                <a:cubicBezTo>
                  <a:pt x="76" y="475"/>
                  <a:pt x="76" y="475"/>
                  <a:pt x="76" y="475"/>
                </a:cubicBezTo>
                <a:cubicBezTo>
                  <a:pt x="76" y="532"/>
                  <a:pt x="76" y="532"/>
                  <a:pt x="76" y="532"/>
                </a:cubicBezTo>
                <a:cubicBezTo>
                  <a:pt x="171" y="532"/>
                  <a:pt x="171" y="532"/>
                  <a:pt x="171" y="532"/>
                </a:cubicBezTo>
                <a:lnTo>
                  <a:pt x="171" y="475"/>
                </a:lnTo>
                <a:close/>
                <a:moveTo>
                  <a:pt x="171" y="551"/>
                </a:moveTo>
                <a:lnTo>
                  <a:pt x="171" y="551"/>
                </a:lnTo>
                <a:cubicBezTo>
                  <a:pt x="76" y="551"/>
                  <a:pt x="76" y="551"/>
                  <a:pt x="76" y="551"/>
                </a:cubicBezTo>
                <a:cubicBezTo>
                  <a:pt x="76" y="608"/>
                  <a:pt x="76" y="608"/>
                  <a:pt x="76" y="608"/>
                </a:cubicBezTo>
                <a:cubicBezTo>
                  <a:pt x="171" y="608"/>
                  <a:pt x="171" y="608"/>
                  <a:pt x="171" y="608"/>
                </a:cubicBezTo>
                <a:lnTo>
                  <a:pt x="171" y="551"/>
                </a:lnTo>
                <a:close/>
                <a:moveTo>
                  <a:pt x="171" y="645"/>
                </a:moveTo>
                <a:lnTo>
                  <a:pt x="171" y="645"/>
                </a:lnTo>
                <a:cubicBezTo>
                  <a:pt x="76" y="645"/>
                  <a:pt x="76" y="645"/>
                  <a:pt x="76" y="645"/>
                </a:cubicBezTo>
                <a:cubicBezTo>
                  <a:pt x="76" y="702"/>
                  <a:pt x="76" y="702"/>
                  <a:pt x="76" y="702"/>
                </a:cubicBezTo>
                <a:cubicBezTo>
                  <a:pt x="171" y="702"/>
                  <a:pt x="171" y="702"/>
                  <a:pt x="171" y="702"/>
                </a:cubicBezTo>
                <a:lnTo>
                  <a:pt x="171" y="645"/>
                </a:lnTo>
                <a:close/>
                <a:moveTo>
                  <a:pt x="171" y="721"/>
                </a:moveTo>
                <a:lnTo>
                  <a:pt x="171" y="721"/>
                </a:lnTo>
                <a:cubicBezTo>
                  <a:pt x="76" y="721"/>
                  <a:pt x="76" y="721"/>
                  <a:pt x="76" y="721"/>
                </a:cubicBezTo>
                <a:cubicBezTo>
                  <a:pt x="76" y="760"/>
                  <a:pt x="95" y="778"/>
                  <a:pt x="133" y="778"/>
                </a:cubicBezTo>
                <a:cubicBezTo>
                  <a:pt x="171" y="778"/>
                  <a:pt x="171" y="778"/>
                  <a:pt x="171" y="778"/>
                </a:cubicBezTo>
                <a:lnTo>
                  <a:pt x="171" y="721"/>
                </a:lnTo>
                <a:close/>
                <a:moveTo>
                  <a:pt x="190" y="75"/>
                </a:moveTo>
                <a:lnTo>
                  <a:pt x="190" y="75"/>
                </a:lnTo>
                <a:cubicBezTo>
                  <a:pt x="190" y="75"/>
                  <a:pt x="190" y="95"/>
                  <a:pt x="209" y="95"/>
                </a:cubicBezTo>
                <a:cubicBezTo>
                  <a:pt x="285" y="95"/>
                  <a:pt x="285" y="95"/>
                  <a:pt x="285" y="95"/>
                </a:cubicBezTo>
                <a:lnTo>
                  <a:pt x="304" y="75"/>
                </a:lnTo>
                <a:cubicBezTo>
                  <a:pt x="304" y="57"/>
                  <a:pt x="285" y="57"/>
                  <a:pt x="285" y="57"/>
                </a:cubicBezTo>
                <a:cubicBezTo>
                  <a:pt x="209" y="57"/>
                  <a:pt x="209" y="57"/>
                  <a:pt x="209" y="57"/>
                </a:cubicBezTo>
                <a:cubicBezTo>
                  <a:pt x="190" y="57"/>
                  <a:pt x="190" y="57"/>
                  <a:pt x="190" y="75"/>
                </a:cubicBezTo>
                <a:close/>
                <a:moveTo>
                  <a:pt x="285" y="475"/>
                </a:moveTo>
                <a:lnTo>
                  <a:pt x="285" y="475"/>
                </a:lnTo>
                <a:cubicBezTo>
                  <a:pt x="190" y="475"/>
                  <a:pt x="190" y="475"/>
                  <a:pt x="190" y="475"/>
                </a:cubicBezTo>
                <a:cubicBezTo>
                  <a:pt x="190" y="532"/>
                  <a:pt x="190" y="532"/>
                  <a:pt x="190" y="532"/>
                </a:cubicBezTo>
                <a:cubicBezTo>
                  <a:pt x="285" y="532"/>
                  <a:pt x="285" y="532"/>
                  <a:pt x="285" y="532"/>
                </a:cubicBezTo>
                <a:lnTo>
                  <a:pt x="285" y="475"/>
                </a:lnTo>
                <a:close/>
                <a:moveTo>
                  <a:pt x="285" y="551"/>
                </a:moveTo>
                <a:lnTo>
                  <a:pt x="285" y="551"/>
                </a:lnTo>
                <a:cubicBezTo>
                  <a:pt x="190" y="551"/>
                  <a:pt x="190" y="551"/>
                  <a:pt x="190" y="551"/>
                </a:cubicBezTo>
                <a:cubicBezTo>
                  <a:pt x="190" y="608"/>
                  <a:pt x="190" y="608"/>
                  <a:pt x="190" y="608"/>
                </a:cubicBezTo>
                <a:cubicBezTo>
                  <a:pt x="285" y="608"/>
                  <a:pt x="285" y="608"/>
                  <a:pt x="285" y="608"/>
                </a:cubicBezTo>
                <a:lnTo>
                  <a:pt x="285" y="551"/>
                </a:lnTo>
                <a:close/>
                <a:moveTo>
                  <a:pt x="285" y="645"/>
                </a:moveTo>
                <a:lnTo>
                  <a:pt x="285" y="645"/>
                </a:lnTo>
                <a:cubicBezTo>
                  <a:pt x="190" y="645"/>
                  <a:pt x="190" y="645"/>
                  <a:pt x="190" y="645"/>
                </a:cubicBezTo>
                <a:cubicBezTo>
                  <a:pt x="190" y="702"/>
                  <a:pt x="190" y="702"/>
                  <a:pt x="190" y="702"/>
                </a:cubicBezTo>
                <a:cubicBezTo>
                  <a:pt x="285" y="702"/>
                  <a:pt x="285" y="702"/>
                  <a:pt x="285" y="702"/>
                </a:cubicBezTo>
                <a:lnTo>
                  <a:pt x="285" y="645"/>
                </a:lnTo>
                <a:close/>
                <a:moveTo>
                  <a:pt x="285" y="721"/>
                </a:moveTo>
                <a:lnTo>
                  <a:pt x="285" y="721"/>
                </a:lnTo>
                <a:cubicBezTo>
                  <a:pt x="190" y="721"/>
                  <a:pt x="190" y="721"/>
                  <a:pt x="190" y="721"/>
                </a:cubicBezTo>
                <a:cubicBezTo>
                  <a:pt x="190" y="778"/>
                  <a:pt x="190" y="778"/>
                  <a:pt x="190" y="778"/>
                </a:cubicBezTo>
                <a:cubicBezTo>
                  <a:pt x="285" y="778"/>
                  <a:pt x="285" y="778"/>
                  <a:pt x="285" y="778"/>
                </a:cubicBezTo>
                <a:lnTo>
                  <a:pt x="285" y="721"/>
                </a:lnTo>
                <a:close/>
                <a:moveTo>
                  <a:pt x="418" y="475"/>
                </a:moveTo>
                <a:lnTo>
                  <a:pt x="418" y="475"/>
                </a:lnTo>
                <a:cubicBezTo>
                  <a:pt x="323" y="475"/>
                  <a:pt x="323" y="475"/>
                  <a:pt x="323" y="475"/>
                </a:cubicBezTo>
                <a:cubicBezTo>
                  <a:pt x="323" y="532"/>
                  <a:pt x="323" y="532"/>
                  <a:pt x="323" y="532"/>
                </a:cubicBezTo>
                <a:cubicBezTo>
                  <a:pt x="418" y="532"/>
                  <a:pt x="418" y="532"/>
                  <a:pt x="418" y="532"/>
                </a:cubicBezTo>
                <a:lnTo>
                  <a:pt x="418" y="475"/>
                </a:lnTo>
                <a:close/>
                <a:moveTo>
                  <a:pt x="418" y="551"/>
                </a:moveTo>
                <a:lnTo>
                  <a:pt x="418" y="551"/>
                </a:lnTo>
                <a:cubicBezTo>
                  <a:pt x="323" y="551"/>
                  <a:pt x="323" y="551"/>
                  <a:pt x="323" y="551"/>
                </a:cubicBezTo>
                <a:cubicBezTo>
                  <a:pt x="323" y="608"/>
                  <a:pt x="323" y="608"/>
                  <a:pt x="323" y="608"/>
                </a:cubicBezTo>
                <a:cubicBezTo>
                  <a:pt x="418" y="608"/>
                  <a:pt x="418" y="608"/>
                  <a:pt x="418" y="608"/>
                </a:cubicBezTo>
                <a:lnTo>
                  <a:pt x="418" y="551"/>
                </a:lnTo>
                <a:close/>
                <a:moveTo>
                  <a:pt x="418" y="645"/>
                </a:moveTo>
                <a:lnTo>
                  <a:pt x="418" y="645"/>
                </a:lnTo>
                <a:cubicBezTo>
                  <a:pt x="323" y="645"/>
                  <a:pt x="323" y="645"/>
                  <a:pt x="323" y="645"/>
                </a:cubicBezTo>
                <a:cubicBezTo>
                  <a:pt x="323" y="702"/>
                  <a:pt x="323" y="702"/>
                  <a:pt x="323" y="702"/>
                </a:cubicBezTo>
                <a:cubicBezTo>
                  <a:pt x="418" y="702"/>
                  <a:pt x="418" y="702"/>
                  <a:pt x="418" y="702"/>
                </a:cubicBezTo>
                <a:lnTo>
                  <a:pt x="418" y="645"/>
                </a:lnTo>
                <a:close/>
                <a:moveTo>
                  <a:pt x="361" y="778"/>
                </a:moveTo>
                <a:lnTo>
                  <a:pt x="361" y="778"/>
                </a:lnTo>
                <a:cubicBezTo>
                  <a:pt x="399" y="778"/>
                  <a:pt x="418" y="760"/>
                  <a:pt x="418" y="721"/>
                </a:cubicBezTo>
                <a:cubicBezTo>
                  <a:pt x="323" y="721"/>
                  <a:pt x="323" y="721"/>
                  <a:pt x="323" y="721"/>
                </a:cubicBezTo>
                <a:cubicBezTo>
                  <a:pt x="323" y="778"/>
                  <a:pt x="323" y="778"/>
                  <a:pt x="323" y="778"/>
                </a:cubicBezTo>
                <a:lnTo>
                  <a:pt x="361" y="778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39" name="Freeform 17"/>
          <p:cNvSpPr>
            <a:spLocks noChangeArrowheads="1"/>
          </p:cNvSpPr>
          <p:nvPr/>
        </p:nvSpPr>
        <p:spPr bwMode="auto">
          <a:xfrm>
            <a:off x="1181814" y="3660423"/>
            <a:ext cx="149671" cy="256082"/>
          </a:xfrm>
          <a:custGeom>
            <a:avLst/>
            <a:gdLst>
              <a:gd name="T0" fmla="*/ 436 w 532"/>
              <a:gd name="T1" fmla="*/ 0 h 912"/>
              <a:gd name="T2" fmla="*/ 436 w 532"/>
              <a:gd name="T3" fmla="*/ 0 h 912"/>
              <a:gd name="T4" fmla="*/ 531 w 532"/>
              <a:gd name="T5" fmla="*/ 76 h 912"/>
              <a:gd name="T6" fmla="*/ 531 w 532"/>
              <a:gd name="T7" fmla="*/ 835 h 912"/>
              <a:gd name="T8" fmla="*/ 436 w 532"/>
              <a:gd name="T9" fmla="*/ 911 h 912"/>
              <a:gd name="T10" fmla="*/ 75 w 532"/>
              <a:gd name="T11" fmla="*/ 911 h 912"/>
              <a:gd name="T12" fmla="*/ 0 w 532"/>
              <a:gd name="T13" fmla="*/ 835 h 912"/>
              <a:gd name="T14" fmla="*/ 0 w 532"/>
              <a:gd name="T15" fmla="*/ 76 h 912"/>
              <a:gd name="T16" fmla="*/ 94 w 532"/>
              <a:gd name="T17" fmla="*/ 0 h 912"/>
              <a:gd name="T18" fmla="*/ 436 w 532"/>
              <a:gd name="T19" fmla="*/ 0 h 912"/>
              <a:gd name="T20" fmla="*/ 474 w 532"/>
              <a:gd name="T21" fmla="*/ 170 h 912"/>
              <a:gd name="T22" fmla="*/ 474 w 532"/>
              <a:gd name="T23" fmla="*/ 170 h 912"/>
              <a:gd name="T24" fmla="*/ 57 w 532"/>
              <a:gd name="T25" fmla="*/ 170 h 912"/>
              <a:gd name="T26" fmla="*/ 57 w 532"/>
              <a:gd name="T27" fmla="*/ 722 h 912"/>
              <a:gd name="T28" fmla="*/ 474 w 532"/>
              <a:gd name="T29" fmla="*/ 722 h 912"/>
              <a:gd name="T30" fmla="*/ 474 w 532"/>
              <a:gd name="T31" fmla="*/ 170 h 912"/>
              <a:gd name="T32" fmla="*/ 170 w 532"/>
              <a:gd name="T33" fmla="*/ 76 h 912"/>
              <a:gd name="T34" fmla="*/ 170 w 532"/>
              <a:gd name="T35" fmla="*/ 76 h 912"/>
              <a:gd name="T36" fmla="*/ 189 w 532"/>
              <a:gd name="T37" fmla="*/ 95 h 912"/>
              <a:gd name="T38" fmla="*/ 322 w 532"/>
              <a:gd name="T39" fmla="*/ 95 h 912"/>
              <a:gd name="T40" fmla="*/ 342 w 532"/>
              <a:gd name="T41" fmla="*/ 76 h 912"/>
              <a:gd name="T42" fmla="*/ 322 w 532"/>
              <a:gd name="T43" fmla="*/ 57 h 912"/>
              <a:gd name="T44" fmla="*/ 189 w 532"/>
              <a:gd name="T45" fmla="*/ 57 h 912"/>
              <a:gd name="T46" fmla="*/ 170 w 532"/>
              <a:gd name="T47" fmla="*/ 76 h 912"/>
              <a:gd name="T48" fmla="*/ 322 w 532"/>
              <a:gd name="T49" fmla="*/ 816 h 912"/>
              <a:gd name="T50" fmla="*/ 322 w 532"/>
              <a:gd name="T51" fmla="*/ 816 h 912"/>
              <a:gd name="T52" fmla="*/ 266 w 532"/>
              <a:gd name="T53" fmla="*/ 778 h 912"/>
              <a:gd name="T54" fmla="*/ 209 w 532"/>
              <a:gd name="T55" fmla="*/ 816 h 912"/>
              <a:gd name="T56" fmla="*/ 266 w 532"/>
              <a:gd name="T57" fmla="*/ 873 h 912"/>
              <a:gd name="T58" fmla="*/ 322 w 532"/>
              <a:gd name="T59" fmla="*/ 816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32" h="912">
                <a:moveTo>
                  <a:pt x="436" y="0"/>
                </a:moveTo>
                <a:lnTo>
                  <a:pt x="436" y="0"/>
                </a:lnTo>
                <a:cubicBezTo>
                  <a:pt x="494" y="0"/>
                  <a:pt x="531" y="38"/>
                  <a:pt x="531" y="76"/>
                </a:cubicBezTo>
                <a:cubicBezTo>
                  <a:pt x="531" y="835"/>
                  <a:pt x="531" y="835"/>
                  <a:pt x="531" y="835"/>
                </a:cubicBezTo>
                <a:cubicBezTo>
                  <a:pt x="531" y="873"/>
                  <a:pt x="494" y="911"/>
                  <a:pt x="436" y="911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38" y="911"/>
                  <a:pt x="0" y="873"/>
                  <a:pt x="0" y="83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38"/>
                  <a:pt x="38" y="0"/>
                  <a:pt x="94" y="0"/>
                </a:cubicBezTo>
                <a:lnTo>
                  <a:pt x="436" y="0"/>
                </a:lnTo>
                <a:close/>
                <a:moveTo>
                  <a:pt x="474" y="170"/>
                </a:moveTo>
                <a:lnTo>
                  <a:pt x="474" y="170"/>
                </a:lnTo>
                <a:cubicBezTo>
                  <a:pt x="57" y="170"/>
                  <a:pt x="57" y="170"/>
                  <a:pt x="57" y="170"/>
                </a:cubicBezTo>
                <a:cubicBezTo>
                  <a:pt x="57" y="722"/>
                  <a:pt x="57" y="722"/>
                  <a:pt x="57" y="722"/>
                </a:cubicBezTo>
                <a:cubicBezTo>
                  <a:pt x="474" y="722"/>
                  <a:pt x="474" y="722"/>
                  <a:pt x="474" y="722"/>
                </a:cubicBezTo>
                <a:lnTo>
                  <a:pt x="474" y="170"/>
                </a:lnTo>
                <a:close/>
                <a:moveTo>
                  <a:pt x="170" y="76"/>
                </a:moveTo>
                <a:lnTo>
                  <a:pt x="170" y="76"/>
                </a:lnTo>
                <a:lnTo>
                  <a:pt x="189" y="95"/>
                </a:lnTo>
                <a:cubicBezTo>
                  <a:pt x="322" y="95"/>
                  <a:pt x="322" y="95"/>
                  <a:pt x="322" y="95"/>
                </a:cubicBezTo>
                <a:cubicBezTo>
                  <a:pt x="342" y="95"/>
                  <a:pt x="342" y="76"/>
                  <a:pt x="342" y="76"/>
                </a:cubicBezTo>
                <a:cubicBezTo>
                  <a:pt x="342" y="57"/>
                  <a:pt x="342" y="57"/>
                  <a:pt x="322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70" y="57"/>
                  <a:pt x="170" y="76"/>
                </a:cubicBezTo>
                <a:close/>
                <a:moveTo>
                  <a:pt x="322" y="816"/>
                </a:moveTo>
                <a:lnTo>
                  <a:pt x="322" y="816"/>
                </a:lnTo>
                <a:cubicBezTo>
                  <a:pt x="322" y="798"/>
                  <a:pt x="285" y="778"/>
                  <a:pt x="266" y="778"/>
                </a:cubicBezTo>
                <a:cubicBezTo>
                  <a:pt x="227" y="778"/>
                  <a:pt x="209" y="798"/>
                  <a:pt x="209" y="816"/>
                </a:cubicBezTo>
                <a:cubicBezTo>
                  <a:pt x="209" y="854"/>
                  <a:pt x="227" y="873"/>
                  <a:pt x="266" y="873"/>
                </a:cubicBezTo>
                <a:cubicBezTo>
                  <a:pt x="285" y="873"/>
                  <a:pt x="322" y="854"/>
                  <a:pt x="322" y="816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0" name="Freeform 18"/>
          <p:cNvSpPr>
            <a:spLocks noChangeArrowheads="1"/>
          </p:cNvSpPr>
          <p:nvPr/>
        </p:nvSpPr>
        <p:spPr bwMode="auto">
          <a:xfrm>
            <a:off x="1439678" y="3690174"/>
            <a:ext cx="265943" cy="207834"/>
          </a:xfrm>
          <a:custGeom>
            <a:avLst/>
            <a:gdLst>
              <a:gd name="T0" fmla="*/ 855 w 950"/>
              <a:gd name="T1" fmla="*/ 0 h 742"/>
              <a:gd name="T2" fmla="*/ 855 w 950"/>
              <a:gd name="T3" fmla="*/ 0 h 742"/>
              <a:gd name="T4" fmla="*/ 949 w 950"/>
              <a:gd name="T5" fmla="*/ 96 h 742"/>
              <a:gd name="T6" fmla="*/ 949 w 950"/>
              <a:gd name="T7" fmla="*/ 646 h 742"/>
              <a:gd name="T8" fmla="*/ 855 w 950"/>
              <a:gd name="T9" fmla="*/ 741 h 742"/>
              <a:gd name="T10" fmla="*/ 95 w 950"/>
              <a:gd name="T11" fmla="*/ 741 h 742"/>
              <a:gd name="T12" fmla="*/ 0 w 950"/>
              <a:gd name="T13" fmla="*/ 646 h 742"/>
              <a:gd name="T14" fmla="*/ 0 w 950"/>
              <a:gd name="T15" fmla="*/ 96 h 742"/>
              <a:gd name="T16" fmla="*/ 95 w 950"/>
              <a:gd name="T17" fmla="*/ 0 h 742"/>
              <a:gd name="T18" fmla="*/ 855 w 950"/>
              <a:gd name="T19" fmla="*/ 0 h 742"/>
              <a:gd name="T20" fmla="*/ 285 w 950"/>
              <a:gd name="T21" fmla="*/ 172 h 742"/>
              <a:gd name="T22" fmla="*/ 285 w 950"/>
              <a:gd name="T23" fmla="*/ 172 h 742"/>
              <a:gd name="T24" fmla="*/ 285 w 950"/>
              <a:gd name="T25" fmla="*/ 589 h 742"/>
              <a:gd name="T26" fmla="*/ 703 w 950"/>
              <a:gd name="T27" fmla="*/ 380 h 742"/>
              <a:gd name="T28" fmla="*/ 285 w 950"/>
              <a:gd name="T29" fmla="*/ 172 h 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50" h="742">
                <a:moveTo>
                  <a:pt x="855" y="0"/>
                </a:moveTo>
                <a:lnTo>
                  <a:pt x="855" y="0"/>
                </a:lnTo>
                <a:cubicBezTo>
                  <a:pt x="912" y="0"/>
                  <a:pt x="949" y="39"/>
                  <a:pt x="949" y="96"/>
                </a:cubicBezTo>
                <a:cubicBezTo>
                  <a:pt x="949" y="646"/>
                  <a:pt x="949" y="646"/>
                  <a:pt x="949" y="646"/>
                </a:cubicBezTo>
                <a:cubicBezTo>
                  <a:pt x="949" y="703"/>
                  <a:pt x="912" y="741"/>
                  <a:pt x="855" y="741"/>
                </a:cubicBezTo>
                <a:cubicBezTo>
                  <a:pt x="95" y="741"/>
                  <a:pt x="95" y="741"/>
                  <a:pt x="95" y="741"/>
                </a:cubicBezTo>
                <a:cubicBezTo>
                  <a:pt x="38" y="741"/>
                  <a:pt x="0" y="703"/>
                  <a:pt x="0" y="64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39"/>
                  <a:pt x="38" y="0"/>
                  <a:pt x="95" y="0"/>
                </a:cubicBezTo>
                <a:lnTo>
                  <a:pt x="855" y="0"/>
                </a:lnTo>
                <a:close/>
                <a:moveTo>
                  <a:pt x="285" y="172"/>
                </a:moveTo>
                <a:lnTo>
                  <a:pt x="285" y="172"/>
                </a:lnTo>
                <a:cubicBezTo>
                  <a:pt x="285" y="589"/>
                  <a:pt x="285" y="589"/>
                  <a:pt x="285" y="589"/>
                </a:cubicBezTo>
                <a:cubicBezTo>
                  <a:pt x="703" y="380"/>
                  <a:pt x="703" y="380"/>
                  <a:pt x="703" y="380"/>
                </a:cubicBezTo>
                <a:lnTo>
                  <a:pt x="285" y="172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1" name="Freeform 19"/>
          <p:cNvSpPr>
            <a:spLocks noChangeArrowheads="1"/>
          </p:cNvSpPr>
          <p:nvPr/>
        </p:nvSpPr>
        <p:spPr bwMode="auto">
          <a:xfrm>
            <a:off x="6875392" y="4173576"/>
            <a:ext cx="223887" cy="272163"/>
          </a:xfrm>
          <a:custGeom>
            <a:avLst/>
            <a:gdLst>
              <a:gd name="T0" fmla="*/ 798 w 799"/>
              <a:gd name="T1" fmla="*/ 114 h 969"/>
              <a:gd name="T2" fmla="*/ 798 w 799"/>
              <a:gd name="T3" fmla="*/ 114 h 969"/>
              <a:gd name="T4" fmla="*/ 798 w 799"/>
              <a:gd name="T5" fmla="*/ 855 h 969"/>
              <a:gd name="T6" fmla="*/ 684 w 799"/>
              <a:gd name="T7" fmla="*/ 968 h 969"/>
              <a:gd name="T8" fmla="*/ 114 w 799"/>
              <a:gd name="T9" fmla="*/ 968 h 969"/>
              <a:gd name="T10" fmla="*/ 0 w 799"/>
              <a:gd name="T11" fmla="*/ 855 h 969"/>
              <a:gd name="T12" fmla="*/ 0 w 799"/>
              <a:gd name="T13" fmla="*/ 114 h 969"/>
              <a:gd name="T14" fmla="*/ 114 w 799"/>
              <a:gd name="T15" fmla="*/ 0 h 969"/>
              <a:gd name="T16" fmla="*/ 684 w 799"/>
              <a:gd name="T17" fmla="*/ 0 h 969"/>
              <a:gd name="T18" fmla="*/ 798 w 799"/>
              <a:gd name="T19" fmla="*/ 114 h 969"/>
              <a:gd name="T20" fmla="*/ 664 w 799"/>
              <a:gd name="T21" fmla="*/ 133 h 969"/>
              <a:gd name="T22" fmla="*/ 664 w 799"/>
              <a:gd name="T23" fmla="*/ 133 h 969"/>
              <a:gd name="T24" fmla="*/ 133 w 799"/>
              <a:gd name="T25" fmla="*/ 133 h 969"/>
              <a:gd name="T26" fmla="*/ 133 w 799"/>
              <a:gd name="T27" fmla="*/ 797 h 969"/>
              <a:gd name="T28" fmla="*/ 664 w 799"/>
              <a:gd name="T29" fmla="*/ 797 h 969"/>
              <a:gd name="T30" fmla="*/ 664 w 799"/>
              <a:gd name="T31" fmla="*/ 133 h 969"/>
              <a:gd name="T32" fmla="*/ 455 w 799"/>
              <a:gd name="T33" fmla="*/ 873 h 969"/>
              <a:gd name="T34" fmla="*/ 455 w 799"/>
              <a:gd name="T35" fmla="*/ 873 h 969"/>
              <a:gd name="T36" fmla="*/ 399 w 799"/>
              <a:gd name="T37" fmla="*/ 835 h 969"/>
              <a:gd name="T38" fmla="*/ 342 w 799"/>
              <a:gd name="T39" fmla="*/ 873 h 969"/>
              <a:gd name="T40" fmla="*/ 399 w 799"/>
              <a:gd name="T41" fmla="*/ 930 h 969"/>
              <a:gd name="T42" fmla="*/ 455 w 799"/>
              <a:gd name="T43" fmla="*/ 873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99" h="969">
                <a:moveTo>
                  <a:pt x="798" y="114"/>
                </a:moveTo>
                <a:lnTo>
                  <a:pt x="798" y="114"/>
                </a:lnTo>
                <a:cubicBezTo>
                  <a:pt x="798" y="855"/>
                  <a:pt x="798" y="855"/>
                  <a:pt x="798" y="855"/>
                </a:cubicBezTo>
                <a:cubicBezTo>
                  <a:pt x="798" y="911"/>
                  <a:pt x="740" y="968"/>
                  <a:pt x="684" y="968"/>
                </a:cubicBezTo>
                <a:cubicBezTo>
                  <a:pt x="114" y="968"/>
                  <a:pt x="114" y="968"/>
                  <a:pt x="114" y="968"/>
                </a:cubicBezTo>
                <a:cubicBezTo>
                  <a:pt x="57" y="968"/>
                  <a:pt x="0" y="911"/>
                  <a:pt x="0" y="855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38"/>
                  <a:pt x="57" y="0"/>
                  <a:pt x="114" y="0"/>
                </a:cubicBezTo>
                <a:cubicBezTo>
                  <a:pt x="684" y="0"/>
                  <a:pt x="684" y="0"/>
                  <a:pt x="684" y="0"/>
                </a:cubicBezTo>
                <a:cubicBezTo>
                  <a:pt x="740" y="0"/>
                  <a:pt x="798" y="38"/>
                  <a:pt x="798" y="114"/>
                </a:cubicBezTo>
                <a:close/>
                <a:moveTo>
                  <a:pt x="664" y="133"/>
                </a:moveTo>
                <a:lnTo>
                  <a:pt x="664" y="133"/>
                </a:lnTo>
                <a:cubicBezTo>
                  <a:pt x="133" y="133"/>
                  <a:pt x="133" y="133"/>
                  <a:pt x="133" y="133"/>
                </a:cubicBezTo>
                <a:cubicBezTo>
                  <a:pt x="133" y="797"/>
                  <a:pt x="133" y="797"/>
                  <a:pt x="133" y="797"/>
                </a:cubicBezTo>
                <a:cubicBezTo>
                  <a:pt x="664" y="797"/>
                  <a:pt x="664" y="797"/>
                  <a:pt x="664" y="797"/>
                </a:cubicBezTo>
                <a:lnTo>
                  <a:pt x="664" y="133"/>
                </a:lnTo>
                <a:close/>
                <a:moveTo>
                  <a:pt x="455" y="873"/>
                </a:moveTo>
                <a:lnTo>
                  <a:pt x="455" y="873"/>
                </a:lnTo>
                <a:cubicBezTo>
                  <a:pt x="455" y="855"/>
                  <a:pt x="437" y="835"/>
                  <a:pt x="399" y="835"/>
                </a:cubicBezTo>
                <a:cubicBezTo>
                  <a:pt x="361" y="835"/>
                  <a:pt x="342" y="855"/>
                  <a:pt x="342" y="873"/>
                </a:cubicBezTo>
                <a:cubicBezTo>
                  <a:pt x="342" y="911"/>
                  <a:pt x="361" y="930"/>
                  <a:pt x="399" y="930"/>
                </a:cubicBezTo>
                <a:cubicBezTo>
                  <a:pt x="437" y="930"/>
                  <a:pt x="455" y="911"/>
                  <a:pt x="455" y="873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2" name="Freeform 20"/>
          <p:cNvSpPr>
            <a:spLocks noChangeArrowheads="1"/>
          </p:cNvSpPr>
          <p:nvPr/>
        </p:nvSpPr>
        <p:spPr bwMode="auto">
          <a:xfrm>
            <a:off x="1813814" y="3666451"/>
            <a:ext cx="202859" cy="251132"/>
          </a:xfrm>
          <a:custGeom>
            <a:avLst/>
            <a:gdLst>
              <a:gd name="T0" fmla="*/ 721 w 722"/>
              <a:gd name="T1" fmla="*/ 532 h 893"/>
              <a:gd name="T2" fmla="*/ 721 w 722"/>
              <a:gd name="T3" fmla="*/ 532 h 893"/>
              <a:gd name="T4" fmla="*/ 607 w 722"/>
              <a:gd name="T5" fmla="*/ 797 h 893"/>
              <a:gd name="T6" fmla="*/ 360 w 722"/>
              <a:gd name="T7" fmla="*/ 892 h 893"/>
              <a:gd name="T8" fmla="*/ 113 w 722"/>
              <a:gd name="T9" fmla="*/ 797 h 893"/>
              <a:gd name="T10" fmla="*/ 0 w 722"/>
              <a:gd name="T11" fmla="*/ 532 h 893"/>
              <a:gd name="T12" fmla="*/ 113 w 722"/>
              <a:gd name="T13" fmla="*/ 284 h 893"/>
              <a:gd name="T14" fmla="*/ 360 w 722"/>
              <a:gd name="T15" fmla="*/ 190 h 893"/>
              <a:gd name="T16" fmla="*/ 303 w 722"/>
              <a:gd name="T17" fmla="*/ 0 h 893"/>
              <a:gd name="T18" fmla="*/ 683 w 722"/>
              <a:gd name="T19" fmla="*/ 247 h 893"/>
              <a:gd name="T20" fmla="*/ 322 w 722"/>
              <a:gd name="T21" fmla="*/ 512 h 893"/>
              <a:gd name="T22" fmla="*/ 360 w 722"/>
              <a:gd name="T23" fmla="*/ 304 h 893"/>
              <a:gd name="T24" fmla="*/ 133 w 722"/>
              <a:gd name="T25" fmla="*/ 532 h 893"/>
              <a:gd name="T26" fmla="*/ 360 w 722"/>
              <a:gd name="T27" fmla="*/ 760 h 893"/>
              <a:gd name="T28" fmla="*/ 588 w 722"/>
              <a:gd name="T29" fmla="*/ 532 h 893"/>
              <a:gd name="T30" fmla="*/ 721 w 722"/>
              <a:gd name="T31" fmla="*/ 532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22" h="893">
                <a:moveTo>
                  <a:pt x="721" y="532"/>
                </a:moveTo>
                <a:lnTo>
                  <a:pt x="721" y="532"/>
                </a:lnTo>
                <a:cubicBezTo>
                  <a:pt x="721" y="626"/>
                  <a:pt x="683" y="721"/>
                  <a:pt x="607" y="797"/>
                </a:cubicBezTo>
                <a:cubicBezTo>
                  <a:pt x="550" y="854"/>
                  <a:pt x="455" y="892"/>
                  <a:pt x="360" y="892"/>
                </a:cubicBezTo>
                <a:cubicBezTo>
                  <a:pt x="265" y="892"/>
                  <a:pt x="170" y="854"/>
                  <a:pt x="113" y="797"/>
                </a:cubicBezTo>
                <a:cubicBezTo>
                  <a:pt x="37" y="721"/>
                  <a:pt x="0" y="626"/>
                  <a:pt x="0" y="532"/>
                </a:cubicBezTo>
                <a:cubicBezTo>
                  <a:pt x="0" y="436"/>
                  <a:pt x="37" y="360"/>
                  <a:pt x="113" y="284"/>
                </a:cubicBezTo>
                <a:cubicBezTo>
                  <a:pt x="170" y="228"/>
                  <a:pt x="265" y="190"/>
                  <a:pt x="360" y="190"/>
                </a:cubicBezTo>
                <a:cubicBezTo>
                  <a:pt x="303" y="0"/>
                  <a:pt x="303" y="0"/>
                  <a:pt x="303" y="0"/>
                </a:cubicBezTo>
                <a:cubicBezTo>
                  <a:pt x="683" y="247"/>
                  <a:pt x="683" y="247"/>
                  <a:pt x="683" y="247"/>
                </a:cubicBezTo>
                <a:cubicBezTo>
                  <a:pt x="322" y="512"/>
                  <a:pt x="322" y="512"/>
                  <a:pt x="322" y="512"/>
                </a:cubicBezTo>
                <a:cubicBezTo>
                  <a:pt x="360" y="304"/>
                  <a:pt x="360" y="304"/>
                  <a:pt x="360" y="304"/>
                </a:cubicBezTo>
                <a:cubicBezTo>
                  <a:pt x="227" y="304"/>
                  <a:pt x="133" y="417"/>
                  <a:pt x="133" y="532"/>
                </a:cubicBezTo>
                <a:cubicBezTo>
                  <a:pt x="133" y="664"/>
                  <a:pt x="227" y="760"/>
                  <a:pt x="360" y="760"/>
                </a:cubicBezTo>
                <a:cubicBezTo>
                  <a:pt x="493" y="760"/>
                  <a:pt x="588" y="664"/>
                  <a:pt x="588" y="532"/>
                </a:cubicBezTo>
                <a:lnTo>
                  <a:pt x="721" y="532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3" name="Freeform 21"/>
          <p:cNvSpPr>
            <a:spLocks noChangeArrowheads="1"/>
          </p:cNvSpPr>
          <p:nvPr/>
        </p:nvSpPr>
        <p:spPr bwMode="auto">
          <a:xfrm>
            <a:off x="2124866" y="3659287"/>
            <a:ext cx="251100" cy="282060"/>
          </a:xfrm>
          <a:custGeom>
            <a:avLst/>
            <a:gdLst>
              <a:gd name="T0" fmla="*/ 417 w 893"/>
              <a:gd name="T1" fmla="*/ 854 h 1007"/>
              <a:gd name="T2" fmla="*/ 417 w 893"/>
              <a:gd name="T3" fmla="*/ 854 h 1007"/>
              <a:gd name="T4" fmla="*/ 247 w 893"/>
              <a:gd name="T5" fmla="*/ 911 h 1007"/>
              <a:gd name="T6" fmla="*/ 228 w 893"/>
              <a:gd name="T7" fmla="*/ 892 h 1007"/>
              <a:gd name="T8" fmla="*/ 417 w 893"/>
              <a:gd name="T9" fmla="*/ 779 h 1007"/>
              <a:gd name="T10" fmla="*/ 417 w 893"/>
              <a:gd name="T11" fmla="*/ 703 h 1007"/>
              <a:gd name="T12" fmla="*/ 57 w 893"/>
              <a:gd name="T13" fmla="*/ 703 h 1007"/>
              <a:gd name="T14" fmla="*/ 0 w 893"/>
              <a:gd name="T15" fmla="*/ 664 h 1007"/>
              <a:gd name="T16" fmla="*/ 57 w 893"/>
              <a:gd name="T17" fmla="*/ 607 h 1007"/>
              <a:gd name="T18" fmla="*/ 57 w 893"/>
              <a:gd name="T19" fmla="*/ 151 h 1007"/>
              <a:gd name="T20" fmla="*/ 0 w 893"/>
              <a:gd name="T21" fmla="*/ 94 h 1007"/>
              <a:gd name="T22" fmla="*/ 57 w 893"/>
              <a:gd name="T23" fmla="*/ 38 h 1007"/>
              <a:gd name="T24" fmla="*/ 417 w 893"/>
              <a:gd name="T25" fmla="*/ 38 h 1007"/>
              <a:gd name="T26" fmla="*/ 437 w 893"/>
              <a:gd name="T27" fmla="*/ 0 h 1007"/>
              <a:gd name="T28" fmla="*/ 456 w 893"/>
              <a:gd name="T29" fmla="*/ 0 h 1007"/>
              <a:gd name="T30" fmla="*/ 474 w 893"/>
              <a:gd name="T31" fmla="*/ 38 h 1007"/>
              <a:gd name="T32" fmla="*/ 835 w 893"/>
              <a:gd name="T33" fmla="*/ 38 h 1007"/>
              <a:gd name="T34" fmla="*/ 892 w 893"/>
              <a:gd name="T35" fmla="*/ 94 h 1007"/>
              <a:gd name="T36" fmla="*/ 835 w 893"/>
              <a:gd name="T37" fmla="*/ 151 h 1007"/>
              <a:gd name="T38" fmla="*/ 835 w 893"/>
              <a:gd name="T39" fmla="*/ 607 h 1007"/>
              <a:gd name="T40" fmla="*/ 892 w 893"/>
              <a:gd name="T41" fmla="*/ 664 h 1007"/>
              <a:gd name="T42" fmla="*/ 835 w 893"/>
              <a:gd name="T43" fmla="*/ 703 h 1007"/>
              <a:gd name="T44" fmla="*/ 474 w 893"/>
              <a:gd name="T45" fmla="*/ 703 h 1007"/>
              <a:gd name="T46" fmla="*/ 474 w 893"/>
              <a:gd name="T47" fmla="*/ 779 h 1007"/>
              <a:gd name="T48" fmla="*/ 664 w 893"/>
              <a:gd name="T49" fmla="*/ 892 h 1007"/>
              <a:gd name="T50" fmla="*/ 645 w 893"/>
              <a:gd name="T51" fmla="*/ 911 h 1007"/>
              <a:gd name="T52" fmla="*/ 474 w 893"/>
              <a:gd name="T53" fmla="*/ 854 h 1007"/>
              <a:gd name="T54" fmla="*/ 474 w 893"/>
              <a:gd name="T55" fmla="*/ 968 h 1007"/>
              <a:gd name="T56" fmla="*/ 437 w 893"/>
              <a:gd name="T57" fmla="*/ 1006 h 1007"/>
              <a:gd name="T58" fmla="*/ 417 w 893"/>
              <a:gd name="T59" fmla="*/ 968 h 1007"/>
              <a:gd name="T60" fmla="*/ 417 w 893"/>
              <a:gd name="T61" fmla="*/ 854 h 1007"/>
              <a:gd name="T62" fmla="*/ 778 w 893"/>
              <a:gd name="T63" fmla="*/ 151 h 1007"/>
              <a:gd name="T64" fmla="*/ 778 w 893"/>
              <a:gd name="T65" fmla="*/ 151 h 1007"/>
              <a:gd name="T66" fmla="*/ 113 w 893"/>
              <a:gd name="T67" fmla="*/ 151 h 1007"/>
              <a:gd name="T68" fmla="*/ 113 w 893"/>
              <a:gd name="T69" fmla="*/ 607 h 1007"/>
              <a:gd name="T70" fmla="*/ 778 w 893"/>
              <a:gd name="T71" fmla="*/ 607 h 1007"/>
              <a:gd name="T72" fmla="*/ 778 w 893"/>
              <a:gd name="T73" fmla="*/ 151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93" h="1007">
                <a:moveTo>
                  <a:pt x="417" y="854"/>
                </a:moveTo>
                <a:lnTo>
                  <a:pt x="417" y="854"/>
                </a:lnTo>
                <a:cubicBezTo>
                  <a:pt x="247" y="911"/>
                  <a:pt x="247" y="911"/>
                  <a:pt x="247" y="911"/>
                </a:cubicBezTo>
                <a:cubicBezTo>
                  <a:pt x="228" y="892"/>
                  <a:pt x="228" y="892"/>
                  <a:pt x="228" y="892"/>
                </a:cubicBezTo>
                <a:cubicBezTo>
                  <a:pt x="417" y="779"/>
                  <a:pt x="417" y="779"/>
                  <a:pt x="417" y="779"/>
                </a:cubicBezTo>
                <a:cubicBezTo>
                  <a:pt x="417" y="703"/>
                  <a:pt x="417" y="703"/>
                  <a:pt x="417" y="703"/>
                </a:cubicBezTo>
                <a:cubicBezTo>
                  <a:pt x="57" y="703"/>
                  <a:pt x="57" y="703"/>
                  <a:pt x="57" y="703"/>
                </a:cubicBezTo>
                <a:cubicBezTo>
                  <a:pt x="19" y="703"/>
                  <a:pt x="0" y="683"/>
                  <a:pt x="0" y="664"/>
                </a:cubicBezTo>
                <a:cubicBezTo>
                  <a:pt x="0" y="627"/>
                  <a:pt x="19" y="607"/>
                  <a:pt x="57" y="607"/>
                </a:cubicBezTo>
                <a:cubicBezTo>
                  <a:pt x="57" y="151"/>
                  <a:pt x="57" y="151"/>
                  <a:pt x="57" y="151"/>
                </a:cubicBezTo>
                <a:cubicBezTo>
                  <a:pt x="19" y="151"/>
                  <a:pt x="0" y="114"/>
                  <a:pt x="0" y="94"/>
                </a:cubicBezTo>
                <a:cubicBezTo>
                  <a:pt x="0" y="76"/>
                  <a:pt x="19" y="38"/>
                  <a:pt x="57" y="38"/>
                </a:cubicBezTo>
                <a:cubicBezTo>
                  <a:pt x="417" y="38"/>
                  <a:pt x="417" y="38"/>
                  <a:pt x="417" y="38"/>
                </a:cubicBezTo>
                <a:cubicBezTo>
                  <a:pt x="437" y="0"/>
                  <a:pt x="437" y="0"/>
                  <a:pt x="437" y="0"/>
                </a:cubicBezTo>
                <a:cubicBezTo>
                  <a:pt x="456" y="0"/>
                  <a:pt x="456" y="0"/>
                  <a:pt x="456" y="0"/>
                </a:cubicBezTo>
                <a:cubicBezTo>
                  <a:pt x="474" y="38"/>
                  <a:pt x="474" y="38"/>
                  <a:pt x="474" y="38"/>
                </a:cubicBezTo>
                <a:cubicBezTo>
                  <a:pt x="835" y="38"/>
                  <a:pt x="835" y="38"/>
                  <a:pt x="835" y="38"/>
                </a:cubicBezTo>
                <a:cubicBezTo>
                  <a:pt x="873" y="38"/>
                  <a:pt x="892" y="76"/>
                  <a:pt x="892" y="94"/>
                </a:cubicBezTo>
                <a:cubicBezTo>
                  <a:pt x="892" y="133"/>
                  <a:pt x="873" y="151"/>
                  <a:pt x="835" y="151"/>
                </a:cubicBezTo>
                <a:cubicBezTo>
                  <a:pt x="835" y="607"/>
                  <a:pt x="835" y="607"/>
                  <a:pt x="835" y="607"/>
                </a:cubicBezTo>
                <a:cubicBezTo>
                  <a:pt x="873" y="607"/>
                  <a:pt x="892" y="627"/>
                  <a:pt x="892" y="664"/>
                </a:cubicBezTo>
                <a:cubicBezTo>
                  <a:pt x="892" y="683"/>
                  <a:pt x="873" y="703"/>
                  <a:pt x="835" y="703"/>
                </a:cubicBezTo>
                <a:cubicBezTo>
                  <a:pt x="474" y="703"/>
                  <a:pt x="474" y="703"/>
                  <a:pt x="474" y="703"/>
                </a:cubicBezTo>
                <a:cubicBezTo>
                  <a:pt x="474" y="779"/>
                  <a:pt x="474" y="779"/>
                  <a:pt x="474" y="779"/>
                </a:cubicBezTo>
                <a:cubicBezTo>
                  <a:pt x="664" y="892"/>
                  <a:pt x="664" y="892"/>
                  <a:pt x="664" y="892"/>
                </a:cubicBezTo>
                <a:cubicBezTo>
                  <a:pt x="645" y="911"/>
                  <a:pt x="645" y="911"/>
                  <a:pt x="645" y="911"/>
                </a:cubicBezTo>
                <a:cubicBezTo>
                  <a:pt x="474" y="854"/>
                  <a:pt x="474" y="854"/>
                  <a:pt x="474" y="854"/>
                </a:cubicBezTo>
                <a:cubicBezTo>
                  <a:pt x="474" y="968"/>
                  <a:pt x="474" y="968"/>
                  <a:pt x="474" y="968"/>
                </a:cubicBezTo>
                <a:cubicBezTo>
                  <a:pt x="474" y="1006"/>
                  <a:pt x="456" y="1006"/>
                  <a:pt x="437" y="1006"/>
                </a:cubicBezTo>
                <a:cubicBezTo>
                  <a:pt x="417" y="1006"/>
                  <a:pt x="417" y="1006"/>
                  <a:pt x="417" y="968"/>
                </a:cubicBezTo>
                <a:lnTo>
                  <a:pt x="417" y="854"/>
                </a:lnTo>
                <a:close/>
                <a:moveTo>
                  <a:pt x="778" y="151"/>
                </a:moveTo>
                <a:lnTo>
                  <a:pt x="778" y="151"/>
                </a:lnTo>
                <a:cubicBezTo>
                  <a:pt x="113" y="151"/>
                  <a:pt x="113" y="151"/>
                  <a:pt x="113" y="151"/>
                </a:cubicBezTo>
                <a:cubicBezTo>
                  <a:pt x="113" y="607"/>
                  <a:pt x="113" y="607"/>
                  <a:pt x="113" y="607"/>
                </a:cubicBezTo>
                <a:cubicBezTo>
                  <a:pt x="778" y="607"/>
                  <a:pt x="778" y="607"/>
                  <a:pt x="778" y="607"/>
                </a:cubicBezTo>
                <a:lnTo>
                  <a:pt x="778" y="151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4" name="Freeform 22"/>
          <p:cNvSpPr>
            <a:spLocks noChangeArrowheads="1"/>
          </p:cNvSpPr>
          <p:nvPr/>
        </p:nvSpPr>
        <p:spPr bwMode="auto">
          <a:xfrm>
            <a:off x="2484159" y="3680257"/>
            <a:ext cx="138538" cy="223917"/>
          </a:xfrm>
          <a:custGeom>
            <a:avLst/>
            <a:gdLst>
              <a:gd name="T0" fmla="*/ 398 w 493"/>
              <a:gd name="T1" fmla="*/ 627 h 799"/>
              <a:gd name="T2" fmla="*/ 398 w 493"/>
              <a:gd name="T3" fmla="*/ 627 h 799"/>
              <a:gd name="T4" fmla="*/ 492 w 493"/>
              <a:gd name="T5" fmla="*/ 703 h 799"/>
              <a:gd name="T6" fmla="*/ 398 w 493"/>
              <a:gd name="T7" fmla="*/ 798 h 799"/>
              <a:gd name="T8" fmla="*/ 322 w 493"/>
              <a:gd name="T9" fmla="*/ 798 h 799"/>
              <a:gd name="T10" fmla="*/ 322 w 493"/>
              <a:gd name="T11" fmla="*/ 798 h 799"/>
              <a:gd name="T12" fmla="*/ 94 w 493"/>
              <a:gd name="T13" fmla="*/ 703 h 799"/>
              <a:gd name="T14" fmla="*/ 0 w 493"/>
              <a:gd name="T15" fmla="*/ 476 h 799"/>
              <a:gd name="T16" fmla="*/ 0 w 493"/>
              <a:gd name="T17" fmla="*/ 96 h 799"/>
              <a:gd name="T18" fmla="*/ 94 w 493"/>
              <a:gd name="T19" fmla="*/ 0 h 799"/>
              <a:gd name="T20" fmla="*/ 170 w 493"/>
              <a:gd name="T21" fmla="*/ 96 h 799"/>
              <a:gd name="T22" fmla="*/ 170 w 493"/>
              <a:gd name="T23" fmla="*/ 229 h 799"/>
              <a:gd name="T24" fmla="*/ 398 w 493"/>
              <a:gd name="T25" fmla="*/ 229 h 799"/>
              <a:gd name="T26" fmla="*/ 492 w 493"/>
              <a:gd name="T27" fmla="*/ 305 h 799"/>
              <a:gd name="T28" fmla="*/ 398 w 493"/>
              <a:gd name="T29" fmla="*/ 400 h 799"/>
              <a:gd name="T30" fmla="*/ 170 w 493"/>
              <a:gd name="T31" fmla="*/ 400 h 799"/>
              <a:gd name="T32" fmla="*/ 170 w 493"/>
              <a:gd name="T33" fmla="*/ 476 h 799"/>
              <a:gd name="T34" fmla="*/ 322 w 493"/>
              <a:gd name="T35" fmla="*/ 627 h 799"/>
              <a:gd name="T36" fmla="*/ 398 w 493"/>
              <a:gd name="T37" fmla="*/ 627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93" h="799">
                <a:moveTo>
                  <a:pt x="398" y="627"/>
                </a:moveTo>
                <a:lnTo>
                  <a:pt x="398" y="627"/>
                </a:lnTo>
                <a:cubicBezTo>
                  <a:pt x="455" y="627"/>
                  <a:pt x="492" y="665"/>
                  <a:pt x="492" y="703"/>
                </a:cubicBezTo>
                <a:cubicBezTo>
                  <a:pt x="492" y="760"/>
                  <a:pt x="455" y="798"/>
                  <a:pt x="398" y="798"/>
                </a:cubicBezTo>
                <a:cubicBezTo>
                  <a:pt x="322" y="798"/>
                  <a:pt x="322" y="798"/>
                  <a:pt x="322" y="798"/>
                </a:cubicBezTo>
                <a:lnTo>
                  <a:pt x="322" y="798"/>
                </a:lnTo>
                <a:cubicBezTo>
                  <a:pt x="227" y="798"/>
                  <a:pt x="151" y="760"/>
                  <a:pt x="94" y="703"/>
                </a:cubicBezTo>
                <a:cubicBezTo>
                  <a:pt x="38" y="646"/>
                  <a:pt x="0" y="570"/>
                  <a:pt x="0" y="47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39"/>
                  <a:pt x="38" y="0"/>
                  <a:pt x="94" y="0"/>
                </a:cubicBezTo>
                <a:cubicBezTo>
                  <a:pt x="132" y="0"/>
                  <a:pt x="170" y="39"/>
                  <a:pt x="170" y="96"/>
                </a:cubicBezTo>
                <a:cubicBezTo>
                  <a:pt x="170" y="229"/>
                  <a:pt x="170" y="229"/>
                  <a:pt x="170" y="229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455" y="229"/>
                  <a:pt x="492" y="266"/>
                  <a:pt x="492" y="305"/>
                </a:cubicBezTo>
                <a:cubicBezTo>
                  <a:pt x="492" y="361"/>
                  <a:pt x="455" y="400"/>
                  <a:pt x="398" y="400"/>
                </a:cubicBezTo>
                <a:cubicBezTo>
                  <a:pt x="170" y="400"/>
                  <a:pt x="170" y="400"/>
                  <a:pt x="170" y="400"/>
                </a:cubicBezTo>
                <a:cubicBezTo>
                  <a:pt x="170" y="476"/>
                  <a:pt x="170" y="476"/>
                  <a:pt x="170" y="476"/>
                </a:cubicBezTo>
                <a:cubicBezTo>
                  <a:pt x="170" y="551"/>
                  <a:pt x="246" y="609"/>
                  <a:pt x="322" y="627"/>
                </a:cubicBezTo>
                <a:lnTo>
                  <a:pt x="398" y="627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5" name="Freeform 23"/>
          <p:cNvSpPr>
            <a:spLocks noChangeArrowheads="1"/>
          </p:cNvSpPr>
          <p:nvPr/>
        </p:nvSpPr>
        <p:spPr bwMode="auto">
          <a:xfrm>
            <a:off x="2730890" y="3670340"/>
            <a:ext cx="235019" cy="239999"/>
          </a:xfrm>
          <a:custGeom>
            <a:avLst/>
            <a:gdLst>
              <a:gd name="T0" fmla="*/ 759 w 836"/>
              <a:gd name="T1" fmla="*/ 0 h 855"/>
              <a:gd name="T2" fmla="*/ 759 w 836"/>
              <a:gd name="T3" fmla="*/ 0 h 855"/>
              <a:gd name="T4" fmla="*/ 835 w 836"/>
              <a:gd name="T5" fmla="*/ 95 h 855"/>
              <a:gd name="T6" fmla="*/ 835 w 836"/>
              <a:gd name="T7" fmla="*/ 759 h 855"/>
              <a:gd name="T8" fmla="*/ 759 w 836"/>
              <a:gd name="T9" fmla="*/ 854 h 855"/>
              <a:gd name="T10" fmla="*/ 76 w 836"/>
              <a:gd name="T11" fmla="*/ 854 h 855"/>
              <a:gd name="T12" fmla="*/ 0 w 836"/>
              <a:gd name="T13" fmla="*/ 759 h 855"/>
              <a:gd name="T14" fmla="*/ 0 w 836"/>
              <a:gd name="T15" fmla="*/ 95 h 855"/>
              <a:gd name="T16" fmla="*/ 76 w 836"/>
              <a:gd name="T17" fmla="*/ 0 h 855"/>
              <a:gd name="T18" fmla="*/ 759 w 836"/>
              <a:gd name="T19" fmla="*/ 0 h 855"/>
              <a:gd name="T20" fmla="*/ 474 w 836"/>
              <a:gd name="T21" fmla="*/ 589 h 855"/>
              <a:gd name="T22" fmla="*/ 474 w 836"/>
              <a:gd name="T23" fmla="*/ 589 h 855"/>
              <a:gd name="T24" fmla="*/ 360 w 836"/>
              <a:gd name="T25" fmla="*/ 474 h 855"/>
              <a:gd name="T26" fmla="*/ 360 w 836"/>
              <a:gd name="T27" fmla="*/ 417 h 855"/>
              <a:gd name="T28" fmla="*/ 569 w 836"/>
              <a:gd name="T29" fmla="*/ 417 h 855"/>
              <a:gd name="T30" fmla="*/ 626 w 836"/>
              <a:gd name="T31" fmla="*/ 361 h 855"/>
              <a:gd name="T32" fmla="*/ 569 w 836"/>
              <a:gd name="T33" fmla="*/ 285 h 855"/>
              <a:gd name="T34" fmla="*/ 360 w 836"/>
              <a:gd name="T35" fmla="*/ 285 h 855"/>
              <a:gd name="T36" fmla="*/ 360 w 836"/>
              <a:gd name="T37" fmla="*/ 209 h 855"/>
              <a:gd name="T38" fmla="*/ 303 w 836"/>
              <a:gd name="T39" fmla="*/ 133 h 855"/>
              <a:gd name="T40" fmla="*/ 227 w 836"/>
              <a:gd name="T41" fmla="*/ 209 h 855"/>
              <a:gd name="T42" fmla="*/ 227 w 836"/>
              <a:gd name="T43" fmla="*/ 474 h 855"/>
              <a:gd name="T44" fmla="*/ 303 w 836"/>
              <a:gd name="T45" fmla="*/ 645 h 855"/>
              <a:gd name="T46" fmla="*/ 474 w 836"/>
              <a:gd name="T47" fmla="*/ 721 h 855"/>
              <a:gd name="T48" fmla="*/ 569 w 836"/>
              <a:gd name="T49" fmla="*/ 721 h 855"/>
              <a:gd name="T50" fmla="*/ 626 w 836"/>
              <a:gd name="T51" fmla="*/ 645 h 855"/>
              <a:gd name="T52" fmla="*/ 569 w 836"/>
              <a:gd name="T53" fmla="*/ 589 h 855"/>
              <a:gd name="T54" fmla="*/ 474 w 836"/>
              <a:gd name="T55" fmla="*/ 589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36" h="855">
                <a:moveTo>
                  <a:pt x="759" y="0"/>
                </a:moveTo>
                <a:lnTo>
                  <a:pt x="759" y="0"/>
                </a:lnTo>
                <a:cubicBezTo>
                  <a:pt x="816" y="0"/>
                  <a:pt x="835" y="38"/>
                  <a:pt x="835" y="95"/>
                </a:cubicBezTo>
                <a:cubicBezTo>
                  <a:pt x="835" y="759"/>
                  <a:pt x="835" y="759"/>
                  <a:pt x="835" y="759"/>
                </a:cubicBezTo>
                <a:cubicBezTo>
                  <a:pt x="835" y="816"/>
                  <a:pt x="816" y="854"/>
                  <a:pt x="759" y="854"/>
                </a:cubicBezTo>
                <a:cubicBezTo>
                  <a:pt x="76" y="854"/>
                  <a:pt x="76" y="854"/>
                  <a:pt x="76" y="854"/>
                </a:cubicBezTo>
                <a:cubicBezTo>
                  <a:pt x="18" y="854"/>
                  <a:pt x="0" y="816"/>
                  <a:pt x="0" y="759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38"/>
                  <a:pt x="18" y="0"/>
                  <a:pt x="76" y="0"/>
                </a:cubicBezTo>
                <a:lnTo>
                  <a:pt x="759" y="0"/>
                </a:lnTo>
                <a:close/>
                <a:moveTo>
                  <a:pt x="474" y="589"/>
                </a:moveTo>
                <a:lnTo>
                  <a:pt x="474" y="589"/>
                </a:lnTo>
                <a:cubicBezTo>
                  <a:pt x="417" y="569"/>
                  <a:pt x="360" y="532"/>
                  <a:pt x="360" y="474"/>
                </a:cubicBezTo>
                <a:cubicBezTo>
                  <a:pt x="360" y="417"/>
                  <a:pt x="360" y="417"/>
                  <a:pt x="360" y="417"/>
                </a:cubicBezTo>
                <a:cubicBezTo>
                  <a:pt x="569" y="417"/>
                  <a:pt x="569" y="417"/>
                  <a:pt x="569" y="417"/>
                </a:cubicBezTo>
                <a:cubicBezTo>
                  <a:pt x="607" y="417"/>
                  <a:pt x="626" y="380"/>
                  <a:pt x="626" y="361"/>
                </a:cubicBezTo>
                <a:cubicBezTo>
                  <a:pt x="626" y="322"/>
                  <a:pt x="607" y="285"/>
                  <a:pt x="569" y="285"/>
                </a:cubicBezTo>
                <a:cubicBezTo>
                  <a:pt x="360" y="285"/>
                  <a:pt x="360" y="285"/>
                  <a:pt x="360" y="285"/>
                </a:cubicBezTo>
                <a:cubicBezTo>
                  <a:pt x="360" y="209"/>
                  <a:pt x="360" y="209"/>
                  <a:pt x="360" y="209"/>
                </a:cubicBezTo>
                <a:cubicBezTo>
                  <a:pt x="360" y="171"/>
                  <a:pt x="341" y="133"/>
                  <a:pt x="303" y="133"/>
                </a:cubicBezTo>
                <a:cubicBezTo>
                  <a:pt x="265" y="133"/>
                  <a:pt x="227" y="171"/>
                  <a:pt x="227" y="209"/>
                </a:cubicBezTo>
                <a:cubicBezTo>
                  <a:pt x="227" y="474"/>
                  <a:pt x="227" y="474"/>
                  <a:pt x="227" y="474"/>
                </a:cubicBezTo>
                <a:cubicBezTo>
                  <a:pt x="227" y="532"/>
                  <a:pt x="265" y="607"/>
                  <a:pt x="303" y="645"/>
                </a:cubicBezTo>
                <a:cubicBezTo>
                  <a:pt x="341" y="683"/>
                  <a:pt x="398" y="702"/>
                  <a:pt x="474" y="721"/>
                </a:cubicBezTo>
                <a:cubicBezTo>
                  <a:pt x="569" y="721"/>
                  <a:pt x="569" y="721"/>
                  <a:pt x="569" y="721"/>
                </a:cubicBezTo>
                <a:cubicBezTo>
                  <a:pt x="607" y="721"/>
                  <a:pt x="626" y="683"/>
                  <a:pt x="626" y="645"/>
                </a:cubicBezTo>
                <a:cubicBezTo>
                  <a:pt x="626" y="607"/>
                  <a:pt x="607" y="589"/>
                  <a:pt x="569" y="589"/>
                </a:cubicBezTo>
                <a:lnTo>
                  <a:pt x="474" y="589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6" name="Freeform 90"/>
          <p:cNvSpPr>
            <a:spLocks noChangeArrowheads="1"/>
          </p:cNvSpPr>
          <p:nvPr/>
        </p:nvSpPr>
        <p:spPr bwMode="auto">
          <a:xfrm>
            <a:off x="3428349" y="3169235"/>
            <a:ext cx="256048" cy="256082"/>
          </a:xfrm>
          <a:custGeom>
            <a:avLst/>
            <a:gdLst>
              <a:gd name="T0" fmla="*/ 911 w 912"/>
              <a:gd name="T1" fmla="*/ 455 h 912"/>
              <a:gd name="T2" fmla="*/ 911 w 912"/>
              <a:gd name="T3" fmla="*/ 455 h 912"/>
              <a:gd name="T4" fmla="*/ 456 w 912"/>
              <a:gd name="T5" fmla="*/ 911 h 912"/>
              <a:gd name="T6" fmla="*/ 0 w 912"/>
              <a:gd name="T7" fmla="*/ 455 h 912"/>
              <a:gd name="T8" fmla="*/ 456 w 912"/>
              <a:gd name="T9" fmla="*/ 0 h 912"/>
              <a:gd name="T10" fmla="*/ 911 w 912"/>
              <a:gd name="T11" fmla="*/ 455 h 912"/>
              <a:gd name="T12" fmla="*/ 532 w 912"/>
              <a:gd name="T13" fmla="*/ 228 h 912"/>
              <a:gd name="T14" fmla="*/ 532 w 912"/>
              <a:gd name="T15" fmla="*/ 228 h 912"/>
              <a:gd name="T16" fmla="*/ 456 w 912"/>
              <a:gd name="T17" fmla="*/ 132 h 912"/>
              <a:gd name="T18" fmla="*/ 380 w 912"/>
              <a:gd name="T19" fmla="*/ 228 h 912"/>
              <a:gd name="T20" fmla="*/ 456 w 912"/>
              <a:gd name="T21" fmla="*/ 304 h 912"/>
              <a:gd name="T22" fmla="*/ 532 w 912"/>
              <a:gd name="T23" fmla="*/ 228 h 912"/>
              <a:gd name="T24" fmla="*/ 512 w 912"/>
              <a:gd name="T25" fmla="*/ 360 h 912"/>
              <a:gd name="T26" fmla="*/ 512 w 912"/>
              <a:gd name="T27" fmla="*/ 360 h 912"/>
              <a:gd name="T28" fmla="*/ 380 w 912"/>
              <a:gd name="T29" fmla="*/ 360 h 912"/>
              <a:gd name="T30" fmla="*/ 380 w 912"/>
              <a:gd name="T31" fmla="*/ 760 h 912"/>
              <a:gd name="T32" fmla="*/ 512 w 912"/>
              <a:gd name="T33" fmla="*/ 760 h 912"/>
              <a:gd name="T34" fmla="*/ 512 w 912"/>
              <a:gd name="T35" fmla="*/ 36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12" h="912">
                <a:moveTo>
                  <a:pt x="911" y="455"/>
                </a:moveTo>
                <a:lnTo>
                  <a:pt x="911" y="455"/>
                </a:lnTo>
                <a:cubicBezTo>
                  <a:pt x="911" y="702"/>
                  <a:pt x="702" y="911"/>
                  <a:pt x="456" y="911"/>
                </a:cubicBezTo>
                <a:cubicBezTo>
                  <a:pt x="209" y="911"/>
                  <a:pt x="0" y="702"/>
                  <a:pt x="0" y="455"/>
                </a:cubicBezTo>
                <a:cubicBezTo>
                  <a:pt x="0" y="208"/>
                  <a:pt x="209" y="0"/>
                  <a:pt x="456" y="0"/>
                </a:cubicBezTo>
                <a:cubicBezTo>
                  <a:pt x="702" y="0"/>
                  <a:pt x="911" y="208"/>
                  <a:pt x="911" y="455"/>
                </a:cubicBezTo>
                <a:close/>
                <a:moveTo>
                  <a:pt x="532" y="228"/>
                </a:moveTo>
                <a:lnTo>
                  <a:pt x="532" y="228"/>
                </a:lnTo>
                <a:cubicBezTo>
                  <a:pt x="532" y="171"/>
                  <a:pt x="493" y="132"/>
                  <a:pt x="456" y="132"/>
                </a:cubicBezTo>
                <a:cubicBezTo>
                  <a:pt x="399" y="132"/>
                  <a:pt x="380" y="171"/>
                  <a:pt x="380" y="228"/>
                </a:cubicBezTo>
                <a:cubicBezTo>
                  <a:pt x="380" y="266"/>
                  <a:pt x="399" y="304"/>
                  <a:pt x="456" y="304"/>
                </a:cubicBezTo>
                <a:cubicBezTo>
                  <a:pt x="493" y="304"/>
                  <a:pt x="532" y="266"/>
                  <a:pt x="532" y="228"/>
                </a:cubicBezTo>
                <a:close/>
                <a:moveTo>
                  <a:pt x="512" y="360"/>
                </a:moveTo>
                <a:lnTo>
                  <a:pt x="512" y="360"/>
                </a:lnTo>
                <a:cubicBezTo>
                  <a:pt x="380" y="360"/>
                  <a:pt x="380" y="360"/>
                  <a:pt x="380" y="360"/>
                </a:cubicBezTo>
                <a:cubicBezTo>
                  <a:pt x="380" y="760"/>
                  <a:pt x="380" y="760"/>
                  <a:pt x="380" y="760"/>
                </a:cubicBezTo>
                <a:cubicBezTo>
                  <a:pt x="512" y="760"/>
                  <a:pt x="512" y="760"/>
                  <a:pt x="512" y="760"/>
                </a:cubicBezTo>
                <a:lnTo>
                  <a:pt x="512" y="36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7" name="Freeform 91"/>
          <p:cNvSpPr>
            <a:spLocks noChangeArrowheads="1"/>
          </p:cNvSpPr>
          <p:nvPr/>
        </p:nvSpPr>
        <p:spPr bwMode="auto">
          <a:xfrm>
            <a:off x="3765001" y="3202875"/>
            <a:ext cx="191727" cy="196700"/>
          </a:xfrm>
          <a:custGeom>
            <a:avLst/>
            <a:gdLst>
              <a:gd name="T0" fmla="*/ 683 w 684"/>
              <a:gd name="T1" fmla="*/ 361 h 703"/>
              <a:gd name="T2" fmla="*/ 342 w 684"/>
              <a:gd name="T3" fmla="*/ 702 h 703"/>
              <a:gd name="T4" fmla="*/ 0 w 684"/>
              <a:gd name="T5" fmla="*/ 361 h 703"/>
              <a:gd name="T6" fmla="*/ 228 w 684"/>
              <a:gd name="T7" fmla="*/ 361 h 703"/>
              <a:gd name="T8" fmla="*/ 228 w 684"/>
              <a:gd name="T9" fmla="*/ 0 h 703"/>
              <a:gd name="T10" fmla="*/ 436 w 684"/>
              <a:gd name="T11" fmla="*/ 0 h 703"/>
              <a:gd name="T12" fmla="*/ 436 w 684"/>
              <a:gd name="T13" fmla="*/ 361 h 703"/>
              <a:gd name="T14" fmla="*/ 683 w 684"/>
              <a:gd name="T15" fmla="*/ 361 h 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4" h="703">
                <a:moveTo>
                  <a:pt x="683" y="361"/>
                </a:moveTo>
                <a:lnTo>
                  <a:pt x="342" y="702"/>
                </a:lnTo>
                <a:lnTo>
                  <a:pt x="0" y="361"/>
                </a:lnTo>
                <a:lnTo>
                  <a:pt x="228" y="361"/>
                </a:lnTo>
                <a:lnTo>
                  <a:pt x="228" y="0"/>
                </a:lnTo>
                <a:lnTo>
                  <a:pt x="436" y="0"/>
                </a:lnTo>
                <a:lnTo>
                  <a:pt x="436" y="361"/>
                </a:lnTo>
                <a:lnTo>
                  <a:pt x="683" y="361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8" name="Freeform 92"/>
          <p:cNvSpPr>
            <a:spLocks noChangeArrowheads="1"/>
          </p:cNvSpPr>
          <p:nvPr/>
        </p:nvSpPr>
        <p:spPr bwMode="auto">
          <a:xfrm>
            <a:off x="4037332" y="3196680"/>
            <a:ext cx="196675" cy="202885"/>
          </a:xfrm>
          <a:custGeom>
            <a:avLst/>
            <a:gdLst>
              <a:gd name="T0" fmla="*/ 0 w 703"/>
              <a:gd name="T1" fmla="*/ 341 h 722"/>
              <a:gd name="T2" fmla="*/ 341 w 703"/>
              <a:gd name="T3" fmla="*/ 0 h 722"/>
              <a:gd name="T4" fmla="*/ 702 w 703"/>
              <a:gd name="T5" fmla="*/ 341 h 722"/>
              <a:gd name="T6" fmla="*/ 455 w 703"/>
              <a:gd name="T7" fmla="*/ 341 h 722"/>
              <a:gd name="T8" fmla="*/ 455 w 703"/>
              <a:gd name="T9" fmla="*/ 721 h 722"/>
              <a:gd name="T10" fmla="*/ 246 w 703"/>
              <a:gd name="T11" fmla="*/ 721 h 722"/>
              <a:gd name="T12" fmla="*/ 246 w 703"/>
              <a:gd name="T13" fmla="*/ 341 h 722"/>
              <a:gd name="T14" fmla="*/ 0 w 703"/>
              <a:gd name="T15" fmla="*/ 341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03" h="722">
                <a:moveTo>
                  <a:pt x="0" y="341"/>
                </a:moveTo>
                <a:lnTo>
                  <a:pt x="341" y="0"/>
                </a:lnTo>
                <a:lnTo>
                  <a:pt x="702" y="341"/>
                </a:lnTo>
                <a:lnTo>
                  <a:pt x="455" y="341"/>
                </a:lnTo>
                <a:lnTo>
                  <a:pt x="455" y="721"/>
                </a:lnTo>
                <a:lnTo>
                  <a:pt x="246" y="721"/>
                </a:lnTo>
                <a:lnTo>
                  <a:pt x="246" y="341"/>
                </a:lnTo>
                <a:lnTo>
                  <a:pt x="0" y="341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49" name="Freeform 93"/>
          <p:cNvSpPr>
            <a:spLocks noChangeArrowheads="1"/>
          </p:cNvSpPr>
          <p:nvPr/>
        </p:nvSpPr>
        <p:spPr bwMode="auto">
          <a:xfrm>
            <a:off x="4314612" y="3203545"/>
            <a:ext cx="260995" cy="191751"/>
          </a:xfrm>
          <a:custGeom>
            <a:avLst/>
            <a:gdLst>
              <a:gd name="T0" fmla="*/ 171 w 931"/>
              <a:gd name="T1" fmla="*/ 170 h 684"/>
              <a:gd name="T2" fmla="*/ 0 w 931"/>
              <a:gd name="T3" fmla="*/ 170 h 684"/>
              <a:gd name="T4" fmla="*/ 0 w 931"/>
              <a:gd name="T5" fmla="*/ 0 h 684"/>
              <a:gd name="T6" fmla="*/ 171 w 931"/>
              <a:gd name="T7" fmla="*/ 0 h 684"/>
              <a:gd name="T8" fmla="*/ 171 w 931"/>
              <a:gd name="T9" fmla="*/ 170 h 684"/>
              <a:gd name="T10" fmla="*/ 171 w 931"/>
              <a:gd name="T11" fmla="*/ 436 h 684"/>
              <a:gd name="T12" fmla="*/ 0 w 931"/>
              <a:gd name="T13" fmla="*/ 436 h 684"/>
              <a:gd name="T14" fmla="*/ 0 w 931"/>
              <a:gd name="T15" fmla="*/ 246 h 684"/>
              <a:gd name="T16" fmla="*/ 171 w 931"/>
              <a:gd name="T17" fmla="*/ 246 h 684"/>
              <a:gd name="T18" fmla="*/ 171 w 931"/>
              <a:gd name="T19" fmla="*/ 436 h 684"/>
              <a:gd name="T20" fmla="*/ 171 w 931"/>
              <a:gd name="T21" fmla="*/ 683 h 684"/>
              <a:gd name="T22" fmla="*/ 0 w 931"/>
              <a:gd name="T23" fmla="*/ 683 h 684"/>
              <a:gd name="T24" fmla="*/ 0 w 931"/>
              <a:gd name="T25" fmla="*/ 512 h 684"/>
              <a:gd name="T26" fmla="*/ 171 w 931"/>
              <a:gd name="T27" fmla="*/ 512 h 684"/>
              <a:gd name="T28" fmla="*/ 171 w 931"/>
              <a:gd name="T29" fmla="*/ 683 h 684"/>
              <a:gd name="T30" fmla="*/ 418 w 931"/>
              <a:gd name="T31" fmla="*/ 170 h 684"/>
              <a:gd name="T32" fmla="*/ 247 w 931"/>
              <a:gd name="T33" fmla="*/ 170 h 684"/>
              <a:gd name="T34" fmla="*/ 247 w 931"/>
              <a:gd name="T35" fmla="*/ 0 h 684"/>
              <a:gd name="T36" fmla="*/ 418 w 931"/>
              <a:gd name="T37" fmla="*/ 0 h 684"/>
              <a:gd name="T38" fmla="*/ 418 w 931"/>
              <a:gd name="T39" fmla="*/ 170 h 684"/>
              <a:gd name="T40" fmla="*/ 418 w 931"/>
              <a:gd name="T41" fmla="*/ 436 h 684"/>
              <a:gd name="T42" fmla="*/ 247 w 931"/>
              <a:gd name="T43" fmla="*/ 436 h 684"/>
              <a:gd name="T44" fmla="*/ 247 w 931"/>
              <a:gd name="T45" fmla="*/ 246 h 684"/>
              <a:gd name="T46" fmla="*/ 418 w 931"/>
              <a:gd name="T47" fmla="*/ 246 h 684"/>
              <a:gd name="T48" fmla="*/ 418 w 931"/>
              <a:gd name="T49" fmla="*/ 436 h 684"/>
              <a:gd name="T50" fmla="*/ 418 w 931"/>
              <a:gd name="T51" fmla="*/ 683 h 684"/>
              <a:gd name="T52" fmla="*/ 247 w 931"/>
              <a:gd name="T53" fmla="*/ 683 h 684"/>
              <a:gd name="T54" fmla="*/ 247 w 931"/>
              <a:gd name="T55" fmla="*/ 512 h 684"/>
              <a:gd name="T56" fmla="*/ 418 w 931"/>
              <a:gd name="T57" fmla="*/ 512 h 684"/>
              <a:gd name="T58" fmla="*/ 418 w 931"/>
              <a:gd name="T59" fmla="*/ 683 h 684"/>
              <a:gd name="T60" fmla="*/ 684 w 931"/>
              <a:gd name="T61" fmla="*/ 170 h 684"/>
              <a:gd name="T62" fmla="*/ 494 w 931"/>
              <a:gd name="T63" fmla="*/ 170 h 684"/>
              <a:gd name="T64" fmla="*/ 494 w 931"/>
              <a:gd name="T65" fmla="*/ 0 h 684"/>
              <a:gd name="T66" fmla="*/ 684 w 931"/>
              <a:gd name="T67" fmla="*/ 0 h 684"/>
              <a:gd name="T68" fmla="*/ 684 w 931"/>
              <a:gd name="T69" fmla="*/ 170 h 684"/>
              <a:gd name="T70" fmla="*/ 684 w 931"/>
              <a:gd name="T71" fmla="*/ 436 h 684"/>
              <a:gd name="T72" fmla="*/ 494 w 931"/>
              <a:gd name="T73" fmla="*/ 436 h 684"/>
              <a:gd name="T74" fmla="*/ 494 w 931"/>
              <a:gd name="T75" fmla="*/ 246 h 684"/>
              <a:gd name="T76" fmla="*/ 684 w 931"/>
              <a:gd name="T77" fmla="*/ 246 h 684"/>
              <a:gd name="T78" fmla="*/ 684 w 931"/>
              <a:gd name="T79" fmla="*/ 436 h 684"/>
              <a:gd name="T80" fmla="*/ 684 w 931"/>
              <a:gd name="T81" fmla="*/ 683 h 684"/>
              <a:gd name="T82" fmla="*/ 494 w 931"/>
              <a:gd name="T83" fmla="*/ 683 h 684"/>
              <a:gd name="T84" fmla="*/ 494 w 931"/>
              <a:gd name="T85" fmla="*/ 512 h 684"/>
              <a:gd name="T86" fmla="*/ 684 w 931"/>
              <a:gd name="T87" fmla="*/ 512 h 684"/>
              <a:gd name="T88" fmla="*/ 684 w 931"/>
              <a:gd name="T89" fmla="*/ 683 h 684"/>
              <a:gd name="T90" fmla="*/ 930 w 931"/>
              <a:gd name="T91" fmla="*/ 170 h 684"/>
              <a:gd name="T92" fmla="*/ 760 w 931"/>
              <a:gd name="T93" fmla="*/ 170 h 684"/>
              <a:gd name="T94" fmla="*/ 760 w 931"/>
              <a:gd name="T95" fmla="*/ 0 h 684"/>
              <a:gd name="T96" fmla="*/ 930 w 931"/>
              <a:gd name="T97" fmla="*/ 0 h 684"/>
              <a:gd name="T98" fmla="*/ 930 w 931"/>
              <a:gd name="T99" fmla="*/ 170 h 684"/>
              <a:gd name="T100" fmla="*/ 930 w 931"/>
              <a:gd name="T101" fmla="*/ 436 h 684"/>
              <a:gd name="T102" fmla="*/ 760 w 931"/>
              <a:gd name="T103" fmla="*/ 436 h 684"/>
              <a:gd name="T104" fmla="*/ 760 w 931"/>
              <a:gd name="T105" fmla="*/ 246 h 684"/>
              <a:gd name="T106" fmla="*/ 930 w 931"/>
              <a:gd name="T107" fmla="*/ 246 h 684"/>
              <a:gd name="T108" fmla="*/ 930 w 931"/>
              <a:gd name="T109" fmla="*/ 436 h 684"/>
              <a:gd name="T110" fmla="*/ 930 w 931"/>
              <a:gd name="T111" fmla="*/ 683 h 684"/>
              <a:gd name="T112" fmla="*/ 760 w 931"/>
              <a:gd name="T113" fmla="*/ 683 h 684"/>
              <a:gd name="T114" fmla="*/ 760 w 931"/>
              <a:gd name="T115" fmla="*/ 494 h 684"/>
              <a:gd name="T116" fmla="*/ 930 w 931"/>
              <a:gd name="T117" fmla="*/ 494 h 684"/>
              <a:gd name="T118" fmla="*/ 930 w 931"/>
              <a:gd name="T119" fmla="*/ 683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31" h="684">
                <a:moveTo>
                  <a:pt x="171" y="170"/>
                </a:moveTo>
                <a:lnTo>
                  <a:pt x="0" y="170"/>
                </a:lnTo>
                <a:lnTo>
                  <a:pt x="0" y="0"/>
                </a:lnTo>
                <a:lnTo>
                  <a:pt x="171" y="0"/>
                </a:lnTo>
                <a:lnTo>
                  <a:pt x="171" y="170"/>
                </a:lnTo>
                <a:close/>
                <a:moveTo>
                  <a:pt x="171" y="436"/>
                </a:moveTo>
                <a:lnTo>
                  <a:pt x="0" y="436"/>
                </a:lnTo>
                <a:lnTo>
                  <a:pt x="0" y="246"/>
                </a:lnTo>
                <a:lnTo>
                  <a:pt x="171" y="246"/>
                </a:lnTo>
                <a:lnTo>
                  <a:pt x="171" y="436"/>
                </a:lnTo>
                <a:close/>
                <a:moveTo>
                  <a:pt x="171" y="683"/>
                </a:moveTo>
                <a:lnTo>
                  <a:pt x="0" y="683"/>
                </a:lnTo>
                <a:lnTo>
                  <a:pt x="0" y="512"/>
                </a:lnTo>
                <a:lnTo>
                  <a:pt x="171" y="512"/>
                </a:lnTo>
                <a:lnTo>
                  <a:pt x="171" y="683"/>
                </a:lnTo>
                <a:close/>
                <a:moveTo>
                  <a:pt x="418" y="170"/>
                </a:moveTo>
                <a:lnTo>
                  <a:pt x="247" y="170"/>
                </a:lnTo>
                <a:lnTo>
                  <a:pt x="247" y="0"/>
                </a:lnTo>
                <a:lnTo>
                  <a:pt x="418" y="0"/>
                </a:lnTo>
                <a:lnTo>
                  <a:pt x="418" y="170"/>
                </a:lnTo>
                <a:close/>
                <a:moveTo>
                  <a:pt x="418" y="436"/>
                </a:moveTo>
                <a:lnTo>
                  <a:pt x="247" y="436"/>
                </a:lnTo>
                <a:lnTo>
                  <a:pt x="247" y="246"/>
                </a:lnTo>
                <a:lnTo>
                  <a:pt x="418" y="246"/>
                </a:lnTo>
                <a:lnTo>
                  <a:pt x="418" y="436"/>
                </a:lnTo>
                <a:close/>
                <a:moveTo>
                  <a:pt x="418" y="683"/>
                </a:moveTo>
                <a:lnTo>
                  <a:pt x="247" y="683"/>
                </a:lnTo>
                <a:lnTo>
                  <a:pt x="247" y="512"/>
                </a:lnTo>
                <a:lnTo>
                  <a:pt x="418" y="512"/>
                </a:lnTo>
                <a:lnTo>
                  <a:pt x="418" y="683"/>
                </a:lnTo>
                <a:close/>
                <a:moveTo>
                  <a:pt x="684" y="170"/>
                </a:moveTo>
                <a:lnTo>
                  <a:pt x="494" y="170"/>
                </a:lnTo>
                <a:lnTo>
                  <a:pt x="494" y="0"/>
                </a:lnTo>
                <a:lnTo>
                  <a:pt x="684" y="0"/>
                </a:lnTo>
                <a:lnTo>
                  <a:pt x="684" y="170"/>
                </a:lnTo>
                <a:close/>
                <a:moveTo>
                  <a:pt x="684" y="436"/>
                </a:moveTo>
                <a:lnTo>
                  <a:pt x="494" y="436"/>
                </a:lnTo>
                <a:lnTo>
                  <a:pt x="494" y="246"/>
                </a:lnTo>
                <a:lnTo>
                  <a:pt x="684" y="246"/>
                </a:lnTo>
                <a:lnTo>
                  <a:pt x="684" y="436"/>
                </a:lnTo>
                <a:close/>
                <a:moveTo>
                  <a:pt x="684" y="683"/>
                </a:moveTo>
                <a:lnTo>
                  <a:pt x="494" y="683"/>
                </a:lnTo>
                <a:lnTo>
                  <a:pt x="494" y="512"/>
                </a:lnTo>
                <a:lnTo>
                  <a:pt x="684" y="512"/>
                </a:lnTo>
                <a:lnTo>
                  <a:pt x="684" y="683"/>
                </a:lnTo>
                <a:close/>
                <a:moveTo>
                  <a:pt x="930" y="170"/>
                </a:moveTo>
                <a:lnTo>
                  <a:pt x="760" y="170"/>
                </a:lnTo>
                <a:lnTo>
                  <a:pt x="760" y="0"/>
                </a:lnTo>
                <a:lnTo>
                  <a:pt x="930" y="0"/>
                </a:lnTo>
                <a:lnTo>
                  <a:pt x="930" y="170"/>
                </a:lnTo>
                <a:close/>
                <a:moveTo>
                  <a:pt x="930" y="436"/>
                </a:moveTo>
                <a:lnTo>
                  <a:pt x="760" y="436"/>
                </a:lnTo>
                <a:lnTo>
                  <a:pt x="760" y="246"/>
                </a:lnTo>
                <a:lnTo>
                  <a:pt x="930" y="246"/>
                </a:lnTo>
                <a:lnTo>
                  <a:pt x="930" y="436"/>
                </a:lnTo>
                <a:close/>
                <a:moveTo>
                  <a:pt x="930" y="683"/>
                </a:moveTo>
                <a:lnTo>
                  <a:pt x="760" y="683"/>
                </a:lnTo>
                <a:lnTo>
                  <a:pt x="760" y="494"/>
                </a:lnTo>
                <a:lnTo>
                  <a:pt x="930" y="494"/>
                </a:lnTo>
                <a:lnTo>
                  <a:pt x="930" y="683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50" name="Freeform 96"/>
          <p:cNvSpPr>
            <a:spLocks noChangeArrowheads="1"/>
          </p:cNvSpPr>
          <p:nvPr/>
        </p:nvSpPr>
        <p:spPr bwMode="auto">
          <a:xfrm>
            <a:off x="7741024" y="4144650"/>
            <a:ext cx="171427" cy="273326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51" name="Freeform 25"/>
          <p:cNvSpPr>
            <a:spLocks noChangeArrowheads="1"/>
          </p:cNvSpPr>
          <p:nvPr/>
        </p:nvSpPr>
        <p:spPr bwMode="auto">
          <a:xfrm>
            <a:off x="8010918" y="4156233"/>
            <a:ext cx="277076" cy="282060"/>
          </a:xfrm>
          <a:custGeom>
            <a:avLst/>
            <a:gdLst>
              <a:gd name="T0" fmla="*/ 114 w 989"/>
              <a:gd name="T1" fmla="*/ 911 h 1007"/>
              <a:gd name="T2" fmla="*/ 114 w 989"/>
              <a:gd name="T3" fmla="*/ 911 h 1007"/>
              <a:gd name="T4" fmla="*/ 608 w 989"/>
              <a:gd name="T5" fmla="*/ 911 h 1007"/>
              <a:gd name="T6" fmla="*/ 608 w 989"/>
              <a:gd name="T7" fmla="*/ 608 h 1007"/>
              <a:gd name="T8" fmla="*/ 703 w 989"/>
              <a:gd name="T9" fmla="*/ 493 h 1007"/>
              <a:gd name="T10" fmla="*/ 703 w 989"/>
              <a:gd name="T11" fmla="*/ 1006 h 1007"/>
              <a:gd name="T12" fmla="*/ 0 w 989"/>
              <a:gd name="T13" fmla="*/ 1006 h 1007"/>
              <a:gd name="T14" fmla="*/ 0 w 989"/>
              <a:gd name="T15" fmla="*/ 152 h 1007"/>
              <a:gd name="T16" fmla="*/ 608 w 989"/>
              <a:gd name="T17" fmla="*/ 152 h 1007"/>
              <a:gd name="T18" fmla="*/ 532 w 989"/>
              <a:gd name="T19" fmla="*/ 247 h 1007"/>
              <a:gd name="T20" fmla="*/ 114 w 989"/>
              <a:gd name="T21" fmla="*/ 247 h 1007"/>
              <a:gd name="T22" fmla="*/ 114 w 989"/>
              <a:gd name="T23" fmla="*/ 911 h 1007"/>
              <a:gd name="T24" fmla="*/ 779 w 989"/>
              <a:gd name="T25" fmla="*/ 133 h 1007"/>
              <a:gd name="T26" fmla="*/ 779 w 989"/>
              <a:gd name="T27" fmla="*/ 133 h 1007"/>
              <a:gd name="T28" fmla="*/ 779 w 989"/>
              <a:gd name="T29" fmla="*/ 133 h 1007"/>
              <a:gd name="T30" fmla="*/ 855 w 989"/>
              <a:gd name="T31" fmla="*/ 209 h 1007"/>
              <a:gd name="T32" fmla="*/ 836 w 989"/>
              <a:gd name="T33" fmla="*/ 285 h 1007"/>
              <a:gd name="T34" fmla="*/ 418 w 989"/>
              <a:gd name="T35" fmla="*/ 721 h 1007"/>
              <a:gd name="T36" fmla="*/ 247 w 989"/>
              <a:gd name="T37" fmla="*/ 759 h 1007"/>
              <a:gd name="T38" fmla="*/ 247 w 989"/>
              <a:gd name="T39" fmla="*/ 759 h 1007"/>
              <a:gd name="T40" fmla="*/ 285 w 989"/>
              <a:gd name="T41" fmla="*/ 589 h 1007"/>
              <a:gd name="T42" fmla="*/ 703 w 989"/>
              <a:gd name="T43" fmla="*/ 152 h 1007"/>
              <a:gd name="T44" fmla="*/ 779 w 989"/>
              <a:gd name="T45" fmla="*/ 133 h 1007"/>
              <a:gd name="T46" fmla="*/ 380 w 989"/>
              <a:gd name="T47" fmla="*/ 569 h 1007"/>
              <a:gd name="T48" fmla="*/ 380 w 989"/>
              <a:gd name="T49" fmla="*/ 569 h 1007"/>
              <a:gd name="T50" fmla="*/ 342 w 989"/>
              <a:gd name="T51" fmla="*/ 589 h 1007"/>
              <a:gd name="T52" fmla="*/ 304 w 989"/>
              <a:gd name="T53" fmla="*/ 608 h 1007"/>
              <a:gd name="T54" fmla="*/ 304 w 989"/>
              <a:gd name="T55" fmla="*/ 645 h 1007"/>
              <a:gd name="T56" fmla="*/ 342 w 989"/>
              <a:gd name="T57" fmla="*/ 702 h 1007"/>
              <a:gd name="T58" fmla="*/ 399 w 989"/>
              <a:gd name="T59" fmla="*/ 684 h 1007"/>
              <a:gd name="T60" fmla="*/ 418 w 989"/>
              <a:gd name="T61" fmla="*/ 665 h 1007"/>
              <a:gd name="T62" fmla="*/ 418 w 989"/>
              <a:gd name="T63" fmla="*/ 626 h 1007"/>
              <a:gd name="T64" fmla="*/ 380 w 989"/>
              <a:gd name="T65" fmla="*/ 569 h 1007"/>
              <a:gd name="T66" fmla="*/ 931 w 989"/>
              <a:gd name="T67" fmla="*/ 190 h 1007"/>
              <a:gd name="T68" fmla="*/ 931 w 989"/>
              <a:gd name="T69" fmla="*/ 190 h 1007"/>
              <a:gd name="T70" fmla="*/ 874 w 989"/>
              <a:gd name="T71" fmla="*/ 247 h 1007"/>
              <a:gd name="T72" fmla="*/ 892 w 989"/>
              <a:gd name="T73" fmla="*/ 171 h 1007"/>
              <a:gd name="T74" fmla="*/ 816 w 989"/>
              <a:gd name="T75" fmla="*/ 95 h 1007"/>
              <a:gd name="T76" fmla="*/ 740 w 989"/>
              <a:gd name="T77" fmla="*/ 114 h 1007"/>
              <a:gd name="T78" fmla="*/ 798 w 989"/>
              <a:gd name="T79" fmla="*/ 38 h 1007"/>
              <a:gd name="T80" fmla="*/ 949 w 989"/>
              <a:gd name="T81" fmla="*/ 38 h 1007"/>
              <a:gd name="T82" fmla="*/ 931 w 989"/>
              <a:gd name="T83" fmla="*/ 190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89" h="1007">
                <a:moveTo>
                  <a:pt x="114" y="911"/>
                </a:moveTo>
                <a:lnTo>
                  <a:pt x="114" y="911"/>
                </a:lnTo>
                <a:cubicBezTo>
                  <a:pt x="608" y="911"/>
                  <a:pt x="608" y="911"/>
                  <a:pt x="608" y="911"/>
                </a:cubicBezTo>
                <a:cubicBezTo>
                  <a:pt x="608" y="608"/>
                  <a:pt x="608" y="608"/>
                  <a:pt x="608" y="608"/>
                </a:cubicBezTo>
                <a:cubicBezTo>
                  <a:pt x="703" y="493"/>
                  <a:pt x="703" y="493"/>
                  <a:pt x="703" y="493"/>
                </a:cubicBezTo>
                <a:cubicBezTo>
                  <a:pt x="703" y="1006"/>
                  <a:pt x="703" y="1006"/>
                  <a:pt x="703" y="1006"/>
                </a:cubicBezTo>
                <a:cubicBezTo>
                  <a:pt x="0" y="1006"/>
                  <a:pt x="0" y="1006"/>
                  <a:pt x="0" y="1006"/>
                </a:cubicBezTo>
                <a:cubicBezTo>
                  <a:pt x="0" y="152"/>
                  <a:pt x="0" y="152"/>
                  <a:pt x="0" y="152"/>
                </a:cubicBezTo>
                <a:cubicBezTo>
                  <a:pt x="608" y="152"/>
                  <a:pt x="608" y="152"/>
                  <a:pt x="608" y="152"/>
                </a:cubicBezTo>
                <a:cubicBezTo>
                  <a:pt x="532" y="247"/>
                  <a:pt x="532" y="247"/>
                  <a:pt x="532" y="247"/>
                </a:cubicBezTo>
                <a:cubicBezTo>
                  <a:pt x="114" y="247"/>
                  <a:pt x="114" y="247"/>
                  <a:pt x="114" y="247"/>
                </a:cubicBezTo>
                <a:lnTo>
                  <a:pt x="114" y="911"/>
                </a:lnTo>
                <a:close/>
                <a:moveTo>
                  <a:pt x="779" y="133"/>
                </a:moveTo>
                <a:lnTo>
                  <a:pt x="779" y="133"/>
                </a:lnTo>
                <a:lnTo>
                  <a:pt x="779" y="133"/>
                </a:lnTo>
                <a:cubicBezTo>
                  <a:pt x="855" y="209"/>
                  <a:pt x="855" y="209"/>
                  <a:pt x="855" y="209"/>
                </a:cubicBezTo>
                <a:lnTo>
                  <a:pt x="836" y="285"/>
                </a:lnTo>
                <a:cubicBezTo>
                  <a:pt x="418" y="721"/>
                  <a:pt x="418" y="721"/>
                  <a:pt x="418" y="721"/>
                </a:cubicBezTo>
                <a:cubicBezTo>
                  <a:pt x="247" y="759"/>
                  <a:pt x="247" y="759"/>
                  <a:pt x="247" y="759"/>
                </a:cubicBezTo>
                <a:lnTo>
                  <a:pt x="247" y="759"/>
                </a:lnTo>
                <a:cubicBezTo>
                  <a:pt x="285" y="589"/>
                  <a:pt x="285" y="589"/>
                  <a:pt x="285" y="589"/>
                </a:cubicBezTo>
                <a:cubicBezTo>
                  <a:pt x="703" y="152"/>
                  <a:pt x="703" y="152"/>
                  <a:pt x="703" y="152"/>
                </a:cubicBezTo>
                <a:lnTo>
                  <a:pt x="779" y="133"/>
                </a:lnTo>
                <a:close/>
                <a:moveTo>
                  <a:pt x="380" y="569"/>
                </a:moveTo>
                <a:lnTo>
                  <a:pt x="380" y="569"/>
                </a:lnTo>
                <a:cubicBezTo>
                  <a:pt x="342" y="589"/>
                  <a:pt x="342" y="589"/>
                  <a:pt x="342" y="589"/>
                </a:cubicBezTo>
                <a:cubicBezTo>
                  <a:pt x="304" y="608"/>
                  <a:pt x="304" y="608"/>
                  <a:pt x="304" y="608"/>
                </a:cubicBezTo>
                <a:cubicBezTo>
                  <a:pt x="304" y="645"/>
                  <a:pt x="304" y="645"/>
                  <a:pt x="304" y="645"/>
                </a:cubicBezTo>
                <a:cubicBezTo>
                  <a:pt x="342" y="702"/>
                  <a:pt x="342" y="702"/>
                  <a:pt x="342" y="702"/>
                </a:cubicBezTo>
                <a:cubicBezTo>
                  <a:pt x="399" y="684"/>
                  <a:pt x="399" y="684"/>
                  <a:pt x="399" y="684"/>
                </a:cubicBezTo>
                <a:cubicBezTo>
                  <a:pt x="418" y="665"/>
                  <a:pt x="418" y="665"/>
                  <a:pt x="418" y="665"/>
                </a:cubicBezTo>
                <a:cubicBezTo>
                  <a:pt x="418" y="626"/>
                  <a:pt x="418" y="626"/>
                  <a:pt x="418" y="626"/>
                </a:cubicBezTo>
                <a:lnTo>
                  <a:pt x="380" y="569"/>
                </a:lnTo>
                <a:close/>
                <a:moveTo>
                  <a:pt x="931" y="190"/>
                </a:moveTo>
                <a:lnTo>
                  <a:pt x="931" y="190"/>
                </a:lnTo>
                <a:cubicBezTo>
                  <a:pt x="874" y="247"/>
                  <a:pt x="874" y="247"/>
                  <a:pt x="874" y="247"/>
                </a:cubicBezTo>
                <a:cubicBezTo>
                  <a:pt x="892" y="171"/>
                  <a:pt x="892" y="171"/>
                  <a:pt x="892" y="171"/>
                </a:cubicBezTo>
                <a:cubicBezTo>
                  <a:pt x="816" y="95"/>
                  <a:pt x="816" y="95"/>
                  <a:pt x="816" y="95"/>
                </a:cubicBezTo>
                <a:cubicBezTo>
                  <a:pt x="740" y="114"/>
                  <a:pt x="740" y="114"/>
                  <a:pt x="740" y="114"/>
                </a:cubicBezTo>
                <a:cubicBezTo>
                  <a:pt x="798" y="38"/>
                  <a:pt x="798" y="38"/>
                  <a:pt x="798" y="38"/>
                </a:cubicBezTo>
                <a:cubicBezTo>
                  <a:pt x="836" y="0"/>
                  <a:pt x="912" y="0"/>
                  <a:pt x="949" y="38"/>
                </a:cubicBezTo>
                <a:cubicBezTo>
                  <a:pt x="988" y="76"/>
                  <a:pt x="988" y="152"/>
                  <a:pt x="931" y="190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52" name="Freeform 26"/>
          <p:cNvSpPr>
            <a:spLocks noChangeArrowheads="1"/>
          </p:cNvSpPr>
          <p:nvPr/>
        </p:nvSpPr>
        <p:spPr bwMode="auto">
          <a:xfrm>
            <a:off x="8386463" y="4182764"/>
            <a:ext cx="272128" cy="239999"/>
          </a:xfrm>
          <a:custGeom>
            <a:avLst/>
            <a:gdLst>
              <a:gd name="T0" fmla="*/ 570 w 970"/>
              <a:gd name="T1" fmla="*/ 171 h 855"/>
              <a:gd name="T2" fmla="*/ 570 w 970"/>
              <a:gd name="T3" fmla="*/ 171 h 855"/>
              <a:gd name="T4" fmla="*/ 570 w 970"/>
              <a:gd name="T5" fmla="*/ 113 h 855"/>
              <a:gd name="T6" fmla="*/ 114 w 970"/>
              <a:gd name="T7" fmla="*/ 113 h 855"/>
              <a:gd name="T8" fmla="*/ 114 w 970"/>
              <a:gd name="T9" fmla="*/ 493 h 855"/>
              <a:gd name="T10" fmla="*/ 171 w 970"/>
              <a:gd name="T11" fmla="*/ 493 h 855"/>
              <a:gd name="T12" fmla="*/ 171 w 970"/>
              <a:gd name="T13" fmla="*/ 589 h 855"/>
              <a:gd name="T14" fmla="*/ 76 w 970"/>
              <a:gd name="T15" fmla="*/ 589 h 855"/>
              <a:gd name="T16" fmla="*/ 0 w 970"/>
              <a:gd name="T17" fmla="*/ 513 h 855"/>
              <a:gd name="T18" fmla="*/ 0 w 970"/>
              <a:gd name="T19" fmla="*/ 76 h 855"/>
              <a:gd name="T20" fmla="*/ 76 w 970"/>
              <a:gd name="T21" fmla="*/ 0 h 855"/>
              <a:gd name="T22" fmla="*/ 608 w 970"/>
              <a:gd name="T23" fmla="*/ 0 h 855"/>
              <a:gd name="T24" fmla="*/ 684 w 970"/>
              <a:gd name="T25" fmla="*/ 76 h 855"/>
              <a:gd name="T26" fmla="*/ 684 w 970"/>
              <a:gd name="T27" fmla="*/ 171 h 855"/>
              <a:gd name="T28" fmla="*/ 570 w 970"/>
              <a:gd name="T29" fmla="*/ 171 h 855"/>
              <a:gd name="T30" fmla="*/ 893 w 970"/>
              <a:gd name="T31" fmla="*/ 265 h 855"/>
              <a:gd name="T32" fmla="*/ 893 w 970"/>
              <a:gd name="T33" fmla="*/ 265 h 855"/>
              <a:gd name="T34" fmla="*/ 969 w 970"/>
              <a:gd name="T35" fmla="*/ 341 h 855"/>
              <a:gd name="T36" fmla="*/ 969 w 970"/>
              <a:gd name="T37" fmla="*/ 778 h 855"/>
              <a:gd name="T38" fmla="*/ 893 w 970"/>
              <a:gd name="T39" fmla="*/ 854 h 855"/>
              <a:gd name="T40" fmla="*/ 342 w 970"/>
              <a:gd name="T41" fmla="*/ 854 h 855"/>
              <a:gd name="T42" fmla="*/ 266 w 970"/>
              <a:gd name="T43" fmla="*/ 778 h 855"/>
              <a:gd name="T44" fmla="*/ 266 w 970"/>
              <a:gd name="T45" fmla="*/ 341 h 855"/>
              <a:gd name="T46" fmla="*/ 342 w 970"/>
              <a:gd name="T47" fmla="*/ 265 h 855"/>
              <a:gd name="T48" fmla="*/ 893 w 970"/>
              <a:gd name="T49" fmla="*/ 265 h 855"/>
              <a:gd name="T50" fmla="*/ 380 w 970"/>
              <a:gd name="T51" fmla="*/ 361 h 855"/>
              <a:gd name="T52" fmla="*/ 380 w 970"/>
              <a:gd name="T53" fmla="*/ 361 h 855"/>
              <a:gd name="T54" fmla="*/ 380 w 970"/>
              <a:gd name="T55" fmla="*/ 759 h 855"/>
              <a:gd name="T56" fmla="*/ 855 w 970"/>
              <a:gd name="T57" fmla="*/ 759 h 855"/>
              <a:gd name="T58" fmla="*/ 855 w 970"/>
              <a:gd name="T59" fmla="*/ 361 h 855"/>
              <a:gd name="T60" fmla="*/ 380 w 970"/>
              <a:gd name="T61" fmla="*/ 361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70" h="855">
                <a:moveTo>
                  <a:pt x="570" y="171"/>
                </a:moveTo>
                <a:lnTo>
                  <a:pt x="570" y="171"/>
                </a:lnTo>
                <a:cubicBezTo>
                  <a:pt x="570" y="113"/>
                  <a:pt x="570" y="113"/>
                  <a:pt x="570" y="11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14" y="493"/>
                  <a:pt x="114" y="493"/>
                  <a:pt x="114" y="493"/>
                </a:cubicBezTo>
                <a:cubicBezTo>
                  <a:pt x="171" y="493"/>
                  <a:pt x="171" y="493"/>
                  <a:pt x="171" y="493"/>
                </a:cubicBezTo>
                <a:cubicBezTo>
                  <a:pt x="171" y="589"/>
                  <a:pt x="171" y="589"/>
                  <a:pt x="171" y="589"/>
                </a:cubicBezTo>
                <a:cubicBezTo>
                  <a:pt x="76" y="589"/>
                  <a:pt x="76" y="589"/>
                  <a:pt x="76" y="589"/>
                </a:cubicBezTo>
                <a:cubicBezTo>
                  <a:pt x="39" y="589"/>
                  <a:pt x="0" y="569"/>
                  <a:pt x="0" y="51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38"/>
                  <a:pt x="39" y="0"/>
                  <a:pt x="76" y="0"/>
                </a:cubicBezTo>
                <a:cubicBezTo>
                  <a:pt x="608" y="0"/>
                  <a:pt x="608" y="0"/>
                  <a:pt x="608" y="0"/>
                </a:cubicBezTo>
                <a:cubicBezTo>
                  <a:pt x="646" y="0"/>
                  <a:pt x="684" y="38"/>
                  <a:pt x="684" y="76"/>
                </a:cubicBezTo>
                <a:cubicBezTo>
                  <a:pt x="684" y="171"/>
                  <a:pt x="684" y="171"/>
                  <a:pt x="684" y="171"/>
                </a:cubicBezTo>
                <a:lnTo>
                  <a:pt x="570" y="171"/>
                </a:lnTo>
                <a:close/>
                <a:moveTo>
                  <a:pt x="893" y="265"/>
                </a:moveTo>
                <a:lnTo>
                  <a:pt x="893" y="265"/>
                </a:lnTo>
                <a:cubicBezTo>
                  <a:pt x="930" y="265"/>
                  <a:pt x="969" y="285"/>
                  <a:pt x="969" y="341"/>
                </a:cubicBezTo>
                <a:cubicBezTo>
                  <a:pt x="969" y="778"/>
                  <a:pt x="969" y="778"/>
                  <a:pt x="969" y="778"/>
                </a:cubicBezTo>
                <a:cubicBezTo>
                  <a:pt x="969" y="816"/>
                  <a:pt x="930" y="854"/>
                  <a:pt x="893" y="854"/>
                </a:cubicBezTo>
                <a:cubicBezTo>
                  <a:pt x="342" y="854"/>
                  <a:pt x="342" y="854"/>
                  <a:pt x="342" y="854"/>
                </a:cubicBezTo>
                <a:cubicBezTo>
                  <a:pt x="304" y="854"/>
                  <a:pt x="266" y="816"/>
                  <a:pt x="266" y="778"/>
                </a:cubicBezTo>
                <a:cubicBezTo>
                  <a:pt x="266" y="341"/>
                  <a:pt x="266" y="341"/>
                  <a:pt x="266" y="341"/>
                </a:cubicBezTo>
                <a:cubicBezTo>
                  <a:pt x="266" y="285"/>
                  <a:pt x="304" y="265"/>
                  <a:pt x="342" y="265"/>
                </a:cubicBezTo>
                <a:lnTo>
                  <a:pt x="893" y="265"/>
                </a:lnTo>
                <a:close/>
                <a:moveTo>
                  <a:pt x="380" y="361"/>
                </a:moveTo>
                <a:lnTo>
                  <a:pt x="380" y="361"/>
                </a:lnTo>
                <a:cubicBezTo>
                  <a:pt x="380" y="759"/>
                  <a:pt x="380" y="759"/>
                  <a:pt x="380" y="759"/>
                </a:cubicBezTo>
                <a:cubicBezTo>
                  <a:pt x="855" y="759"/>
                  <a:pt x="855" y="759"/>
                  <a:pt x="855" y="759"/>
                </a:cubicBezTo>
                <a:cubicBezTo>
                  <a:pt x="855" y="361"/>
                  <a:pt x="855" y="361"/>
                  <a:pt x="855" y="361"/>
                </a:cubicBezTo>
                <a:lnTo>
                  <a:pt x="380" y="361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53" name="Freeform 27"/>
          <p:cNvSpPr>
            <a:spLocks noChangeArrowheads="1"/>
          </p:cNvSpPr>
          <p:nvPr/>
        </p:nvSpPr>
        <p:spPr bwMode="auto">
          <a:xfrm>
            <a:off x="4656211" y="3227696"/>
            <a:ext cx="191726" cy="186803"/>
          </a:xfrm>
          <a:custGeom>
            <a:avLst/>
            <a:gdLst>
              <a:gd name="T0" fmla="*/ 341 w 684"/>
              <a:gd name="T1" fmla="*/ 190 h 665"/>
              <a:gd name="T2" fmla="*/ 550 w 684"/>
              <a:gd name="T3" fmla="*/ 0 h 665"/>
              <a:gd name="T4" fmla="*/ 683 w 684"/>
              <a:gd name="T5" fmla="*/ 133 h 665"/>
              <a:gd name="T6" fmla="*/ 474 w 684"/>
              <a:gd name="T7" fmla="*/ 322 h 665"/>
              <a:gd name="T8" fmla="*/ 683 w 684"/>
              <a:gd name="T9" fmla="*/ 531 h 665"/>
              <a:gd name="T10" fmla="*/ 550 w 684"/>
              <a:gd name="T11" fmla="*/ 664 h 665"/>
              <a:gd name="T12" fmla="*/ 341 w 684"/>
              <a:gd name="T13" fmla="*/ 474 h 665"/>
              <a:gd name="T14" fmla="*/ 151 w 684"/>
              <a:gd name="T15" fmla="*/ 664 h 665"/>
              <a:gd name="T16" fmla="*/ 0 w 684"/>
              <a:gd name="T17" fmla="*/ 531 h 665"/>
              <a:gd name="T18" fmla="*/ 209 w 684"/>
              <a:gd name="T19" fmla="*/ 322 h 665"/>
              <a:gd name="T20" fmla="*/ 18 w 684"/>
              <a:gd name="T21" fmla="*/ 133 h 665"/>
              <a:gd name="T22" fmla="*/ 151 w 684"/>
              <a:gd name="T23" fmla="*/ 0 h 665"/>
              <a:gd name="T24" fmla="*/ 341 w 684"/>
              <a:gd name="T25" fmla="*/ 190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4" h="665">
                <a:moveTo>
                  <a:pt x="341" y="190"/>
                </a:moveTo>
                <a:lnTo>
                  <a:pt x="550" y="0"/>
                </a:lnTo>
                <a:lnTo>
                  <a:pt x="683" y="133"/>
                </a:lnTo>
                <a:lnTo>
                  <a:pt x="474" y="322"/>
                </a:lnTo>
                <a:lnTo>
                  <a:pt x="683" y="531"/>
                </a:lnTo>
                <a:lnTo>
                  <a:pt x="550" y="664"/>
                </a:lnTo>
                <a:lnTo>
                  <a:pt x="341" y="474"/>
                </a:lnTo>
                <a:lnTo>
                  <a:pt x="151" y="664"/>
                </a:lnTo>
                <a:lnTo>
                  <a:pt x="0" y="531"/>
                </a:lnTo>
                <a:lnTo>
                  <a:pt x="209" y="322"/>
                </a:lnTo>
                <a:lnTo>
                  <a:pt x="18" y="133"/>
                </a:lnTo>
                <a:lnTo>
                  <a:pt x="151" y="0"/>
                </a:lnTo>
                <a:lnTo>
                  <a:pt x="341" y="190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54" name="Freeform 28"/>
          <p:cNvSpPr>
            <a:spLocks noChangeArrowheads="1"/>
          </p:cNvSpPr>
          <p:nvPr/>
        </p:nvSpPr>
        <p:spPr bwMode="auto">
          <a:xfrm>
            <a:off x="4928542" y="3208066"/>
            <a:ext cx="373557" cy="235050"/>
          </a:xfrm>
          <a:custGeom>
            <a:avLst/>
            <a:gdLst>
              <a:gd name="T0" fmla="*/ 911 w 1330"/>
              <a:gd name="T1" fmla="*/ 37 h 836"/>
              <a:gd name="T2" fmla="*/ 911 w 1330"/>
              <a:gd name="T3" fmla="*/ 37 h 836"/>
              <a:gd name="T4" fmla="*/ 911 w 1330"/>
              <a:gd name="T5" fmla="*/ 683 h 836"/>
              <a:gd name="T6" fmla="*/ 873 w 1330"/>
              <a:gd name="T7" fmla="*/ 721 h 836"/>
              <a:gd name="T8" fmla="*/ 835 w 1330"/>
              <a:gd name="T9" fmla="*/ 683 h 836"/>
              <a:gd name="T10" fmla="*/ 475 w 1330"/>
              <a:gd name="T11" fmla="*/ 493 h 836"/>
              <a:gd name="T12" fmla="*/ 399 w 1330"/>
              <a:gd name="T13" fmla="*/ 493 h 836"/>
              <a:gd name="T14" fmla="*/ 551 w 1330"/>
              <a:gd name="T15" fmla="*/ 759 h 836"/>
              <a:gd name="T16" fmla="*/ 455 w 1330"/>
              <a:gd name="T17" fmla="*/ 816 h 836"/>
              <a:gd name="T18" fmla="*/ 399 w 1330"/>
              <a:gd name="T19" fmla="*/ 797 h 836"/>
              <a:gd name="T20" fmla="*/ 209 w 1330"/>
              <a:gd name="T21" fmla="*/ 493 h 836"/>
              <a:gd name="T22" fmla="*/ 95 w 1330"/>
              <a:gd name="T23" fmla="*/ 493 h 836"/>
              <a:gd name="T24" fmla="*/ 0 w 1330"/>
              <a:gd name="T25" fmla="*/ 361 h 836"/>
              <a:gd name="T26" fmla="*/ 95 w 1330"/>
              <a:gd name="T27" fmla="*/ 228 h 836"/>
              <a:gd name="T28" fmla="*/ 475 w 1330"/>
              <a:gd name="T29" fmla="*/ 228 h 836"/>
              <a:gd name="T30" fmla="*/ 835 w 1330"/>
              <a:gd name="T31" fmla="*/ 37 h 836"/>
              <a:gd name="T32" fmla="*/ 873 w 1330"/>
              <a:gd name="T33" fmla="*/ 0 h 836"/>
              <a:gd name="T34" fmla="*/ 911 w 1330"/>
              <a:gd name="T35" fmla="*/ 37 h 836"/>
              <a:gd name="T36" fmla="*/ 285 w 1330"/>
              <a:gd name="T37" fmla="*/ 322 h 836"/>
              <a:gd name="T38" fmla="*/ 285 w 1330"/>
              <a:gd name="T39" fmla="*/ 322 h 836"/>
              <a:gd name="T40" fmla="*/ 266 w 1330"/>
              <a:gd name="T41" fmla="*/ 304 h 836"/>
              <a:gd name="T42" fmla="*/ 151 w 1330"/>
              <a:gd name="T43" fmla="*/ 304 h 836"/>
              <a:gd name="T44" fmla="*/ 133 w 1330"/>
              <a:gd name="T45" fmla="*/ 322 h 836"/>
              <a:gd name="T46" fmla="*/ 151 w 1330"/>
              <a:gd name="T47" fmla="*/ 341 h 836"/>
              <a:gd name="T48" fmla="*/ 266 w 1330"/>
              <a:gd name="T49" fmla="*/ 341 h 836"/>
              <a:gd name="T50" fmla="*/ 285 w 1330"/>
              <a:gd name="T51" fmla="*/ 322 h 836"/>
              <a:gd name="T52" fmla="*/ 285 w 1330"/>
              <a:gd name="T53" fmla="*/ 398 h 836"/>
              <a:gd name="T54" fmla="*/ 285 w 1330"/>
              <a:gd name="T55" fmla="*/ 398 h 836"/>
              <a:gd name="T56" fmla="*/ 266 w 1330"/>
              <a:gd name="T57" fmla="*/ 380 h 836"/>
              <a:gd name="T58" fmla="*/ 151 w 1330"/>
              <a:gd name="T59" fmla="*/ 380 h 836"/>
              <a:gd name="T60" fmla="*/ 133 w 1330"/>
              <a:gd name="T61" fmla="*/ 398 h 836"/>
              <a:gd name="T62" fmla="*/ 151 w 1330"/>
              <a:gd name="T63" fmla="*/ 417 h 836"/>
              <a:gd name="T64" fmla="*/ 266 w 1330"/>
              <a:gd name="T65" fmla="*/ 417 h 836"/>
              <a:gd name="T66" fmla="*/ 285 w 1330"/>
              <a:gd name="T67" fmla="*/ 398 h 836"/>
              <a:gd name="T68" fmla="*/ 816 w 1330"/>
              <a:gd name="T69" fmla="*/ 569 h 836"/>
              <a:gd name="T70" fmla="*/ 816 w 1330"/>
              <a:gd name="T71" fmla="*/ 569 h 836"/>
              <a:gd name="T72" fmla="*/ 816 w 1330"/>
              <a:gd name="T73" fmla="*/ 152 h 836"/>
              <a:gd name="T74" fmla="*/ 494 w 1330"/>
              <a:gd name="T75" fmla="*/ 285 h 836"/>
              <a:gd name="T76" fmla="*/ 494 w 1330"/>
              <a:gd name="T77" fmla="*/ 437 h 836"/>
              <a:gd name="T78" fmla="*/ 816 w 1330"/>
              <a:gd name="T79" fmla="*/ 569 h 836"/>
              <a:gd name="T80" fmla="*/ 1006 w 1330"/>
              <a:gd name="T81" fmla="*/ 152 h 836"/>
              <a:gd name="T82" fmla="*/ 1006 w 1330"/>
              <a:gd name="T83" fmla="*/ 152 h 836"/>
              <a:gd name="T84" fmla="*/ 1158 w 1330"/>
              <a:gd name="T85" fmla="*/ 0 h 836"/>
              <a:gd name="T86" fmla="*/ 1196 w 1330"/>
              <a:gd name="T87" fmla="*/ 37 h 836"/>
              <a:gd name="T88" fmla="*/ 1044 w 1330"/>
              <a:gd name="T89" fmla="*/ 189 h 836"/>
              <a:gd name="T90" fmla="*/ 1006 w 1330"/>
              <a:gd name="T91" fmla="*/ 152 h 836"/>
              <a:gd name="T92" fmla="*/ 1044 w 1330"/>
              <a:gd name="T93" fmla="*/ 531 h 836"/>
              <a:gd name="T94" fmla="*/ 1044 w 1330"/>
              <a:gd name="T95" fmla="*/ 531 h 836"/>
              <a:gd name="T96" fmla="*/ 1196 w 1330"/>
              <a:gd name="T97" fmla="*/ 683 h 836"/>
              <a:gd name="T98" fmla="*/ 1158 w 1330"/>
              <a:gd name="T99" fmla="*/ 721 h 836"/>
              <a:gd name="T100" fmla="*/ 1006 w 1330"/>
              <a:gd name="T101" fmla="*/ 569 h 836"/>
              <a:gd name="T102" fmla="*/ 1044 w 1330"/>
              <a:gd name="T103" fmla="*/ 531 h 836"/>
              <a:gd name="T104" fmla="*/ 1082 w 1330"/>
              <a:gd name="T105" fmla="*/ 322 h 836"/>
              <a:gd name="T106" fmla="*/ 1082 w 1330"/>
              <a:gd name="T107" fmla="*/ 322 h 836"/>
              <a:gd name="T108" fmla="*/ 1329 w 1330"/>
              <a:gd name="T109" fmla="*/ 322 h 836"/>
              <a:gd name="T110" fmla="*/ 1329 w 1330"/>
              <a:gd name="T111" fmla="*/ 380 h 836"/>
              <a:gd name="T112" fmla="*/ 1082 w 1330"/>
              <a:gd name="T113" fmla="*/ 380 h 836"/>
              <a:gd name="T114" fmla="*/ 1082 w 1330"/>
              <a:gd name="T115" fmla="*/ 322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30" h="836">
                <a:moveTo>
                  <a:pt x="911" y="37"/>
                </a:moveTo>
                <a:lnTo>
                  <a:pt x="911" y="37"/>
                </a:lnTo>
                <a:cubicBezTo>
                  <a:pt x="911" y="683"/>
                  <a:pt x="911" y="683"/>
                  <a:pt x="911" y="683"/>
                </a:cubicBezTo>
                <a:cubicBezTo>
                  <a:pt x="911" y="702"/>
                  <a:pt x="892" y="721"/>
                  <a:pt x="873" y="721"/>
                </a:cubicBezTo>
                <a:cubicBezTo>
                  <a:pt x="835" y="721"/>
                  <a:pt x="835" y="702"/>
                  <a:pt x="835" y="683"/>
                </a:cubicBezTo>
                <a:cubicBezTo>
                  <a:pt x="759" y="589"/>
                  <a:pt x="645" y="493"/>
                  <a:pt x="475" y="493"/>
                </a:cubicBezTo>
                <a:cubicBezTo>
                  <a:pt x="399" y="493"/>
                  <a:pt x="399" y="493"/>
                  <a:pt x="399" y="493"/>
                </a:cubicBezTo>
                <a:cubicBezTo>
                  <a:pt x="551" y="759"/>
                  <a:pt x="551" y="759"/>
                  <a:pt x="551" y="759"/>
                </a:cubicBezTo>
                <a:cubicBezTo>
                  <a:pt x="455" y="816"/>
                  <a:pt x="455" y="816"/>
                  <a:pt x="455" y="816"/>
                </a:cubicBezTo>
                <a:cubicBezTo>
                  <a:pt x="436" y="835"/>
                  <a:pt x="418" y="816"/>
                  <a:pt x="399" y="797"/>
                </a:cubicBezTo>
                <a:cubicBezTo>
                  <a:pt x="209" y="493"/>
                  <a:pt x="209" y="493"/>
                  <a:pt x="209" y="493"/>
                </a:cubicBezTo>
                <a:cubicBezTo>
                  <a:pt x="95" y="493"/>
                  <a:pt x="95" y="493"/>
                  <a:pt x="95" y="493"/>
                </a:cubicBezTo>
                <a:cubicBezTo>
                  <a:pt x="95" y="493"/>
                  <a:pt x="0" y="437"/>
                  <a:pt x="0" y="361"/>
                </a:cubicBezTo>
                <a:cubicBezTo>
                  <a:pt x="0" y="265"/>
                  <a:pt x="95" y="228"/>
                  <a:pt x="95" y="228"/>
                </a:cubicBezTo>
                <a:cubicBezTo>
                  <a:pt x="475" y="228"/>
                  <a:pt x="475" y="228"/>
                  <a:pt x="475" y="228"/>
                </a:cubicBezTo>
                <a:cubicBezTo>
                  <a:pt x="645" y="228"/>
                  <a:pt x="759" y="113"/>
                  <a:pt x="835" y="37"/>
                </a:cubicBezTo>
                <a:cubicBezTo>
                  <a:pt x="835" y="19"/>
                  <a:pt x="835" y="0"/>
                  <a:pt x="873" y="0"/>
                </a:cubicBezTo>
                <a:cubicBezTo>
                  <a:pt x="892" y="0"/>
                  <a:pt x="911" y="19"/>
                  <a:pt x="911" y="37"/>
                </a:cubicBezTo>
                <a:close/>
                <a:moveTo>
                  <a:pt x="285" y="322"/>
                </a:moveTo>
                <a:lnTo>
                  <a:pt x="285" y="322"/>
                </a:lnTo>
                <a:cubicBezTo>
                  <a:pt x="285" y="304"/>
                  <a:pt x="266" y="304"/>
                  <a:pt x="266" y="304"/>
                </a:cubicBezTo>
                <a:cubicBezTo>
                  <a:pt x="151" y="304"/>
                  <a:pt x="151" y="304"/>
                  <a:pt x="151" y="304"/>
                </a:cubicBezTo>
                <a:cubicBezTo>
                  <a:pt x="133" y="304"/>
                  <a:pt x="133" y="304"/>
                  <a:pt x="133" y="322"/>
                </a:cubicBezTo>
                <a:cubicBezTo>
                  <a:pt x="133" y="322"/>
                  <a:pt x="133" y="341"/>
                  <a:pt x="151" y="341"/>
                </a:cubicBezTo>
                <a:cubicBezTo>
                  <a:pt x="266" y="341"/>
                  <a:pt x="266" y="341"/>
                  <a:pt x="266" y="341"/>
                </a:cubicBezTo>
                <a:lnTo>
                  <a:pt x="285" y="322"/>
                </a:lnTo>
                <a:close/>
                <a:moveTo>
                  <a:pt x="285" y="398"/>
                </a:moveTo>
                <a:lnTo>
                  <a:pt x="285" y="398"/>
                </a:lnTo>
                <a:cubicBezTo>
                  <a:pt x="285" y="380"/>
                  <a:pt x="266" y="380"/>
                  <a:pt x="266" y="380"/>
                </a:cubicBezTo>
                <a:cubicBezTo>
                  <a:pt x="151" y="380"/>
                  <a:pt x="151" y="380"/>
                  <a:pt x="151" y="380"/>
                </a:cubicBezTo>
                <a:cubicBezTo>
                  <a:pt x="133" y="380"/>
                  <a:pt x="133" y="380"/>
                  <a:pt x="133" y="398"/>
                </a:cubicBezTo>
                <a:cubicBezTo>
                  <a:pt x="133" y="398"/>
                  <a:pt x="133" y="417"/>
                  <a:pt x="151" y="417"/>
                </a:cubicBezTo>
                <a:cubicBezTo>
                  <a:pt x="266" y="417"/>
                  <a:pt x="266" y="417"/>
                  <a:pt x="266" y="417"/>
                </a:cubicBezTo>
                <a:lnTo>
                  <a:pt x="285" y="398"/>
                </a:lnTo>
                <a:close/>
                <a:moveTo>
                  <a:pt x="816" y="569"/>
                </a:moveTo>
                <a:lnTo>
                  <a:pt x="816" y="569"/>
                </a:lnTo>
                <a:cubicBezTo>
                  <a:pt x="816" y="152"/>
                  <a:pt x="816" y="152"/>
                  <a:pt x="816" y="152"/>
                </a:cubicBezTo>
                <a:cubicBezTo>
                  <a:pt x="721" y="228"/>
                  <a:pt x="627" y="285"/>
                  <a:pt x="494" y="285"/>
                </a:cubicBezTo>
                <a:cubicBezTo>
                  <a:pt x="494" y="437"/>
                  <a:pt x="494" y="437"/>
                  <a:pt x="494" y="437"/>
                </a:cubicBezTo>
                <a:cubicBezTo>
                  <a:pt x="627" y="437"/>
                  <a:pt x="721" y="474"/>
                  <a:pt x="816" y="569"/>
                </a:cubicBezTo>
                <a:close/>
                <a:moveTo>
                  <a:pt x="1006" y="152"/>
                </a:moveTo>
                <a:lnTo>
                  <a:pt x="1006" y="152"/>
                </a:lnTo>
                <a:cubicBezTo>
                  <a:pt x="1158" y="0"/>
                  <a:pt x="1158" y="0"/>
                  <a:pt x="1158" y="0"/>
                </a:cubicBezTo>
                <a:cubicBezTo>
                  <a:pt x="1196" y="37"/>
                  <a:pt x="1196" y="37"/>
                  <a:pt x="1196" y="37"/>
                </a:cubicBezTo>
                <a:cubicBezTo>
                  <a:pt x="1044" y="189"/>
                  <a:pt x="1044" y="189"/>
                  <a:pt x="1044" y="189"/>
                </a:cubicBezTo>
                <a:lnTo>
                  <a:pt x="1006" y="152"/>
                </a:lnTo>
                <a:close/>
                <a:moveTo>
                  <a:pt x="1044" y="531"/>
                </a:moveTo>
                <a:lnTo>
                  <a:pt x="1044" y="531"/>
                </a:lnTo>
                <a:cubicBezTo>
                  <a:pt x="1196" y="683"/>
                  <a:pt x="1196" y="683"/>
                  <a:pt x="1196" y="683"/>
                </a:cubicBezTo>
                <a:cubicBezTo>
                  <a:pt x="1158" y="721"/>
                  <a:pt x="1158" y="721"/>
                  <a:pt x="1158" y="721"/>
                </a:cubicBezTo>
                <a:cubicBezTo>
                  <a:pt x="1006" y="569"/>
                  <a:pt x="1006" y="569"/>
                  <a:pt x="1006" y="569"/>
                </a:cubicBezTo>
                <a:lnTo>
                  <a:pt x="1044" y="531"/>
                </a:lnTo>
                <a:close/>
                <a:moveTo>
                  <a:pt x="1082" y="322"/>
                </a:moveTo>
                <a:lnTo>
                  <a:pt x="1082" y="322"/>
                </a:lnTo>
                <a:cubicBezTo>
                  <a:pt x="1329" y="322"/>
                  <a:pt x="1329" y="322"/>
                  <a:pt x="1329" y="322"/>
                </a:cubicBezTo>
                <a:cubicBezTo>
                  <a:pt x="1329" y="380"/>
                  <a:pt x="1329" y="380"/>
                  <a:pt x="1329" y="380"/>
                </a:cubicBezTo>
                <a:cubicBezTo>
                  <a:pt x="1082" y="380"/>
                  <a:pt x="1082" y="380"/>
                  <a:pt x="1082" y="380"/>
                </a:cubicBezTo>
                <a:lnTo>
                  <a:pt x="1082" y="322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55" name="Freeform 29"/>
          <p:cNvSpPr>
            <a:spLocks noChangeArrowheads="1"/>
          </p:cNvSpPr>
          <p:nvPr/>
        </p:nvSpPr>
        <p:spPr bwMode="auto">
          <a:xfrm>
            <a:off x="5382704" y="3227026"/>
            <a:ext cx="218939" cy="191751"/>
          </a:xfrm>
          <a:custGeom>
            <a:avLst/>
            <a:gdLst>
              <a:gd name="T0" fmla="*/ 778 w 779"/>
              <a:gd name="T1" fmla="*/ 76 h 684"/>
              <a:gd name="T2" fmla="*/ 0 w 779"/>
              <a:gd name="T3" fmla="*/ 76 h 684"/>
              <a:gd name="T4" fmla="*/ 0 w 779"/>
              <a:gd name="T5" fmla="*/ 0 h 684"/>
              <a:gd name="T6" fmla="*/ 778 w 779"/>
              <a:gd name="T7" fmla="*/ 0 h 684"/>
              <a:gd name="T8" fmla="*/ 778 w 779"/>
              <a:gd name="T9" fmla="*/ 76 h 684"/>
              <a:gd name="T10" fmla="*/ 569 w 779"/>
              <a:gd name="T11" fmla="*/ 285 h 684"/>
              <a:gd name="T12" fmla="*/ 0 w 779"/>
              <a:gd name="T13" fmla="*/ 285 h 684"/>
              <a:gd name="T14" fmla="*/ 0 w 779"/>
              <a:gd name="T15" fmla="*/ 190 h 684"/>
              <a:gd name="T16" fmla="*/ 569 w 779"/>
              <a:gd name="T17" fmla="*/ 190 h 684"/>
              <a:gd name="T18" fmla="*/ 569 w 779"/>
              <a:gd name="T19" fmla="*/ 285 h 684"/>
              <a:gd name="T20" fmla="*/ 778 w 779"/>
              <a:gd name="T21" fmla="*/ 474 h 684"/>
              <a:gd name="T22" fmla="*/ 0 w 779"/>
              <a:gd name="T23" fmla="*/ 474 h 684"/>
              <a:gd name="T24" fmla="*/ 0 w 779"/>
              <a:gd name="T25" fmla="*/ 398 h 684"/>
              <a:gd name="T26" fmla="*/ 778 w 779"/>
              <a:gd name="T27" fmla="*/ 398 h 684"/>
              <a:gd name="T28" fmla="*/ 778 w 779"/>
              <a:gd name="T29" fmla="*/ 474 h 684"/>
              <a:gd name="T30" fmla="*/ 569 w 779"/>
              <a:gd name="T31" fmla="*/ 683 h 684"/>
              <a:gd name="T32" fmla="*/ 0 w 779"/>
              <a:gd name="T33" fmla="*/ 683 h 684"/>
              <a:gd name="T34" fmla="*/ 0 w 779"/>
              <a:gd name="T35" fmla="*/ 588 h 684"/>
              <a:gd name="T36" fmla="*/ 569 w 779"/>
              <a:gd name="T37" fmla="*/ 588 h 684"/>
              <a:gd name="T38" fmla="*/ 569 w 779"/>
              <a:gd name="T39" fmla="*/ 683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9" h="684">
                <a:moveTo>
                  <a:pt x="778" y="76"/>
                </a:moveTo>
                <a:lnTo>
                  <a:pt x="0" y="76"/>
                </a:lnTo>
                <a:lnTo>
                  <a:pt x="0" y="0"/>
                </a:lnTo>
                <a:lnTo>
                  <a:pt x="778" y="0"/>
                </a:lnTo>
                <a:lnTo>
                  <a:pt x="778" y="76"/>
                </a:lnTo>
                <a:close/>
                <a:moveTo>
                  <a:pt x="569" y="285"/>
                </a:moveTo>
                <a:lnTo>
                  <a:pt x="0" y="285"/>
                </a:lnTo>
                <a:lnTo>
                  <a:pt x="0" y="190"/>
                </a:lnTo>
                <a:lnTo>
                  <a:pt x="569" y="190"/>
                </a:lnTo>
                <a:lnTo>
                  <a:pt x="569" y="285"/>
                </a:lnTo>
                <a:close/>
                <a:moveTo>
                  <a:pt x="778" y="474"/>
                </a:moveTo>
                <a:lnTo>
                  <a:pt x="0" y="474"/>
                </a:lnTo>
                <a:lnTo>
                  <a:pt x="0" y="398"/>
                </a:lnTo>
                <a:lnTo>
                  <a:pt x="778" y="398"/>
                </a:lnTo>
                <a:lnTo>
                  <a:pt x="778" y="474"/>
                </a:lnTo>
                <a:close/>
                <a:moveTo>
                  <a:pt x="569" y="683"/>
                </a:moveTo>
                <a:lnTo>
                  <a:pt x="0" y="683"/>
                </a:lnTo>
                <a:lnTo>
                  <a:pt x="0" y="588"/>
                </a:lnTo>
                <a:lnTo>
                  <a:pt x="569" y="588"/>
                </a:lnTo>
                <a:lnTo>
                  <a:pt x="569" y="683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56" name="Freeform 30"/>
          <p:cNvSpPr>
            <a:spLocks noChangeArrowheads="1"/>
          </p:cNvSpPr>
          <p:nvPr/>
        </p:nvSpPr>
        <p:spPr bwMode="auto">
          <a:xfrm>
            <a:off x="5682247" y="3207395"/>
            <a:ext cx="217702" cy="239999"/>
          </a:xfrm>
          <a:custGeom>
            <a:avLst/>
            <a:gdLst>
              <a:gd name="T0" fmla="*/ 512 w 778"/>
              <a:gd name="T1" fmla="*/ 854 h 855"/>
              <a:gd name="T2" fmla="*/ 512 w 778"/>
              <a:gd name="T3" fmla="*/ 854 h 855"/>
              <a:gd name="T4" fmla="*/ 265 w 778"/>
              <a:gd name="T5" fmla="*/ 589 h 855"/>
              <a:gd name="T6" fmla="*/ 0 w 778"/>
              <a:gd name="T7" fmla="*/ 589 h 855"/>
              <a:gd name="T8" fmla="*/ 0 w 778"/>
              <a:gd name="T9" fmla="*/ 265 h 855"/>
              <a:gd name="T10" fmla="*/ 265 w 778"/>
              <a:gd name="T11" fmla="*/ 265 h 855"/>
              <a:gd name="T12" fmla="*/ 512 w 778"/>
              <a:gd name="T13" fmla="*/ 0 h 855"/>
              <a:gd name="T14" fmla="*/ 512 w 778"/>
              <a:gd name="T15" fmla="*/ 854 h 855"/>
              <a:gd name="T16" fmla="*/ 588 w 778"/>
              <a:gd name="T17" fmla="*/ 607 h 855"/>
              <a:gd name="T18" fmla="*/ 588 w 778"/>
              <a:gd name="T19" fmla="*/ 607 h 855"/>
              <a:gd name="T20" fmla="*/ 664 w 778"/>
              <a:gd name="T21" fmla="*/ 417 h 855"/>
              <a:gd name="T22" fmla="*/ 607 w 778"/>
              <a:gd name="T23" fmla="*/ 246 h 855"/>
              <a:gd name="T24" fmla="*/ 664 w 778"/>
              <a:gd name="T25" fmla="*/ 171 h 855"/>
              <a:gd name="T26" fmla="*/ 777 w 778"/>
              <a:gd name="T27" fmla="*/ 437 h 855"/>
              <a:gd name="T28" fmla="*/ 664 w 778"/>
              <a:gd name="T29" fmla="*/ 683 h 855"/>
              <a:gd name="T30" fmla="*/ 588 w 778"/>
              <a:gd name="T31" fmla="*/ 607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78" h="855">
                <a:moveTo>
                  <a:pt x="512" y="854"/>
                </a:moveTo>
                <a:lnTo>
                  <a:pt x="512" y="854"/>
                </a:lnTo>
                <a:cubicBezTo>
                  <a:pt x="265" y="589"/>
                  <a:pt x="265" y="589"/>
                  <a:pt x="265" y="589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265"/>
                  <a:pt x="0" y="265"/>
                  <a:pt x="0" y="265"/>
                </a:cubicBezTo>
                <a:cubicBezTo>
                  <a:pt x="265" y="265"/>
                  <a:pt x="265" y="265"/>
                  <a:pt x="265" y="265"/>
                </a:cubicBezTo>
                <a:cubicBezTo>
                  <a:pt x="512" y="0"/>
                  <a:pt x="512" y="0"/>
                  <a:pt x="512" y="0"/>
                </a:cubicBezTo>
                <a:lnTo>
                  <a:pt x="512" y="854"/>
                </a:lnTo>
                <a:close/>
                <a:moveTo>
                  <a:pt x="588" y="607"/>
                </a:moveTo>
                <a:lnTo>
                  <a:pt x="588" y="607"/>
                </a:lnTo>
                <a:cubicBezTo>
                  <a:pt x="645" y="550"/>
                  <a:pt x="664" y="493"/>
                  <a:pt x="664" y="417"/>
                </a:cubicBezTo>
                <a:cubicBezTo>
                  <a:pt x="664" y="361"/>
                  <a:pt x="645" y="285"/>
                  <a:pt x="607" y="246"/>
                </a:cubicBezTo>
                <a:cubicBezTo>
                  <a:pt x="664" y="171"/>
                  <a:pt x="664" y="171"/>
                  <a:pt x="664" y="171"/>
                </a:cubicBezTo>
                <a:cubicBezTo>
                  <a:pt x="740" y="246"/>
                  <a:pt x="777" y="341"/>
                  <a:pt x="777" y="437"/>
                </a:cubicBezTo>
                <a:cubicBezTo>
                  <a:pt x="777" y="513"/>
                  <a:pt x="740" y="607"/>
                  <a:pt x="664" y="683"/>
                </a:cubicBezTo>
                <a:lnTo>
                  <a:pt x="588" y="607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57" name="Freeform 31"/>
          <p:cNvSpPr>
            <a:spLocks noChangeArrowheads="1"/>
          </p:cNvSpPr>
          <p:nvPr/>
        </p:nvSpPr>
        <p:spPr bwMode="auto">
          <a:xfrm>
            <a:off x="5980554" y="3207395"/>
            <a:ext cx="277076" cy="239999"/>
          </a:xfrm>
          <a:custGeom>
            <a:avLst/>
            <a:gdLst>
              <a:gd name="T0" fmla="*/ 513 w 989"/>
              <a:gd name="T1" fmla="*/ 854 h 855"/>
              <a:gd name="T2" fmla="*/ 513 w 989"/>
              <a:gd name="T3" fmla="*/ 854 h 855"/>
              <a:gd name="T4" fmla="*/ 247 w 989"/>
              <a:gd name="T5" fmla="*/ 589 h 855"/>
              <a:gd name="T6" fmla="*/ 0 w 989"/>
              <a:gd name="T7" fmla="*/ 589 h 855"/>
              <a:gd name="T8" fmla="*/ 0 w 989"/>
              <a:gd name="T9" fmla="*/ 265 h 855"/>
              <a:gd name="T10" fmla="*/ 247 w 989"/>
              <a:gd name="T11" fmla="*/ 265 h 855"/>
              <a:gd name="T12" fmla="*/ 513 w 989"/>
              <a:gd name="T13" fmla="*/ 0 h 855"/>
              <a:gd name="T14" fmla="*/ 513 w 989"/>
              <a:gd name="T15" fmla="*/ 854 h 855"/>
              <a:gd name="T16" fmla="*/ 589 w 989"/>
              <a:gd name="T17" fmla="*/ 607 h 855"/>
              <a:gd name="T18" fmla="*/ 589 w 989"/>
              <a:gd name="T19" fmla="*/ 607 h 855"/>
              <a:gd name="T20" fmla="*/ 665 w 989"/>
              <a:gd name="T21" fmla="*/ 417 h 855"/>
              <a:gd name="T22" fmla="*/ 589 w 989"/>
              <a:gd name="T23" fmla="*/ 246 h 855"/>
              <a:gd name="T24" fmla="*/ 665 w 989"/>
              <a:gd name="T25" fmla="*/ 171 h 855"/>
              <a:gd name="T26" fmla="*/ 760 w 989"/>
              <a:gd name="T27" fmla="*/ 437 h 855"/>
              <a:gd name="T28" fmla="*/ 665 w 989"/>
              <a:gd name="T29" fmla="*/ 683 h 855"/>
              <a:gd name="T30" fmla="*/ 589 w 989"/>
              <a:gd name="T31" fmla="*/ 607 h 855"/>
              <a:gd name="T32" fmla="*/ 741 w 989"/>
              <a:gd name="T33" fmla="*/ 740 h 855"/>
              <a:gd name="T34" fmla="*/ 741 w 989"/>
              <a:gd name="T35" fmla="*/ 740 h 855"/>
              <a:gd name="T36" fmla="*/ 874 w 989"/>
              <a:gd name="T37" fmla="*/ 417 h 855"/>
              <a:gd name="T38" fmla="*/ 741 w 989"/>
              <a:gd name="T39" fmla="*/ 113 h 855"/>
              <a:gd name="T40" fmla="*/ 816 w 989"/>
              <a:gd name="T41" fmla="*/ 37 h 855"/>
              <a:gd name="T42" fmla="*/ 988 w 989"/>
              <a:gd name="T43" fmla="*/ 437 h 855"/>
              <a:gd name="T44" fmla="*/ 816 w 989"/>
              <a:gd name="T45" fmla="*/ 816 h 855"/>
              <a:gd name="T46" fmla="*/ 741 w 989"/>
              <a:gd name="T47" fmla="*/ 740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89" h="855">
                <a:moveTo>
                  <a:pt x="513" y="854"/>
                </a:moveTo>
                <a:lnTo>
                  <a:pt x="513" y="854"/>
                </a:lnTo>
                <a:cubicBezTo>
                  <a:pt x="247" y="589"/>
                  <a:pt x="247" y="589"/>
                  <a:pt x="247" y="589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265"/>
                  <a:pt x="0" y="265"/>
                  <a:pt x="0" y="265"/>
                </a:cubicBezTo>
                <a:cubicBezTo>
                  <a:pt x="247" y="265"/>
                  <a:pt x="247" y="265"/>
                  <a:pt x="247" y="265"/>
                </a:cubicBezTo>
                <a:cubicBezTo>
                  <a:pt x="513" y="0"/>
                  <a:pt x="513" y="0"/>
                  <a:pt x="513" y="0"/>
                </a:cubicBezTo>
                <a:lnTo>
                  <a:pt x="513" y="854"/>
                </a:lnTo>
                <a:close/>
                <a:moveTo>
                  <a:pt x="589" y="607"/>
                </a:moveTo>
                <a:lnTo>
                  <a:pt x="589" y="607"/>
                </a:lnTo>
                <a:cubicBezTo>
                  <a:pt x="627" y="550"/>
                  <a:pt x="665" y="493"/>
                  <a:pt x="665" y="417"/>
                </a:cubicBezTo>
                <a:cubicBezTo>
                  <a:pt x="665" y="361"/>
                  <a:pt x="627" y="285"/>
                  <a:pt x="589" y="246"/>
                </a:cubicBezTo>
                <a:cubicBezTo>
                  <a:pt x="665" y="171"/>
                  <a:pt x="665" y="171"/>
                  <a:pt x="665" y="171"/>
                </a:cubicBezTo>
                <a:cubicBezTo>
                  <a:pt x="722" y="246"/>
                  <a:pt x="760" y="341"/>
                  <a:pt x="760" y="437"/>
                </a:cubicBezTo>
                <a:cubicBezTo>
                  <a:pt x="760" y="513"/>
                  <a:pt x="741" y="607"/>
                  <a:pt x="665" y="683"/>
                </a:cubicBezTo>
                <a:lnTo>
                  <a:pt x="589" y="607"/>
                </a:lnTo>
                <a:close/>
                <a:moveTo>
                  <a:pt x="741" y="740"/>
                </a:moveTo>
                <a:lnTo>
                  <a:pt x="741" y="740"/>
                </a:lnTo>
                <a:cubicBezTo>
                  <a:pt x="816" y="665"/>
                  <a:pt x="874" y="550"/>
                  <a:pt x="874" y="417"/>
                </a:cubicBezTo>
                <a:cubicBezTo>
                  <a:pt x="874" y="304"/>
                  <a:pt x="816" y="189"/>
                  <a:pt x="741" y="113"/>
                </a:cubicBezTo>
                <a:cubicBezTo>
                  <a:pt x="816" y="37"/>
                  <a:pt x="816" y="37"/>
                  <a:pt x="816" y="37"/>
                </a:cubicBezTo>
                <a:cubicBezTo>
                  <a:pt x="931" y="133"/>
                  <a:pt x="988" y="285"/>
                  <a:pt x="988" y="437"/>
                </a:cubicBezTo>
                <a:cubicBezTo>
                  <a:pt x="988" y="569"/>
                  <a:pt x="931" y="702"/>
                  <a:pt x="816" y="816"/>
                </a:cubicBezTo>
                <a:lnTo>
                  <a:pt x="741" y="74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58" name="Freeform 32"/>
          <p:cNvSpPr>
            <a:spLocks noChangeArrowheads="1"/>
          </p:cNvSpPr>
          <p:nvPr/>
        </p:nvSpPr>
        <p:spPr bwMode="auto">
          <a:xfrm>
            <a:off x="6338234" y="3200327"/>
            <a:ext cx="299341" cy="235050"/>
          </a:xfrm>
          <a:custGeom>
            <a:avLst/>
            <a:gdLst>
              <a:gd name="T0" fmla="*/ 1064 w 1065"/>
              <a:gd name="T1" fmla="*/ 0 h 836"/>
              <a:gd name="T2" fmla="*/ 0 w 1065"/>
              <a:gd name="T3" fmla="*/ 835 h 836"/>
              <a:gd name="T4" fmla="*/ 76 w 1065"/>
              <a:gd name="T5" fmla="*/ 76 h 836"/>
              <a:gd name="T6" fmla="*/ 247 w 1065"/>
              <a:gd name="T7" fmla="*/ 266 h 836"/>
              <a:gd name="T8" fmla="*/ 76 w 1065"/>
              <a:gd name="T9" fmla="*/ 76 h 836"/>
              <a:gd name="T10" fmla="*/ 247 w 1065"/>
              <a:gd name="T11" fmla="*/ 513 h 836"/>
              <a:gd name="T12" fmla="*/ 76 w 1065"/>
              <a:gd name="T13" fmla="*/ 342 h 836"/>
              <a:gd name="T14" fmla="*/ 247 w 1065"/>
              <a:gd name="T15" fmla="*/ 759 h 836"/>
              <a:gd name="T16" fmla="*/ 76 w 1065"/>
              <a:gd name="T17" fmla="*/ 588 h 836"/>
              <a:gd name="T18" fmla="*/ 247 w 1065"/>
              <a:gd name="T19" fmla="*/ 759 h 836"/>
              <a:gd name="T20" fmla="*/ 323 w 1065"/>
              <a:gd name="T21" fmla="*/ 76 h 836"/>
              <a:gd name="T22" fmla="*/ 494 w 1065"/>
              <a:gd name="T23" fmla="*/ 266 h 836"/>
              <a:gd name="T24" fmla="*/ 494 w 1065"/>
              <a:gd name="T25" fmla="*/ 342 h 836"/>
              <a:gd name="T26" fmla="*/ 323 w 1065"/>
              <a:gd name="T27" fmla="*/ 513 h 836"/>
              <a:gd name="T28" fmla="*/ 494 w 1065"/>
              <a:gd name="T29" fmla="*/ 342 h 836"/>
              <a:gd name="T30" fmla="*/ 494 w 1065"/>
              <a:gd name="T31" fmla="*/ 588 h 836"/>
              <a:gd name="T32" fmla="*/ 323 w 1065"/>
              <a:gd name="T33" fmla="*/ 759 h 836"/>
              <a:gd name="T34" fmla="*/ 570 w 1065"/>
              <a:gd name="T35" fmla="*/ 76 h 836"/>
              <a:gd name="T36" fmla="*/ 741 w 1065"/>
              <a:gd name="T37" fmla="*/ 266 h 836"/>
              <a:gd name="T38" fmla="*/ 570 w 1065"/>
              <a:gd name="T39" fmla="*/ 76 h 836"/>
              <a:gd name="T40" fmla="*/ 741 w 1065"/>
              <a:gd name="T41" fmla="*/ 513 h 836"/>
              <a:gd name="T42" fmla="*/ 570 w 1065"/>
              <a:gd name="T43" fmla="*/ 342 h 836"/>
              <a:gd name="T44" fmla="*/ 741 w 1065"/>
              <a:gd name="T45" fmla="*/ 759 h 836"/>
              <a:gd name="T46" fmla="*/ 570 w 1065"/>
              <a:gd name="T47" fmla="*/ 588 h 836"/>
              <a:gd name="T48" fmla="*/ 741 w 1065"/>
              <a:gd name="T49" fmla="*/ 759 h 836"/>
              <a:gd name="T50" fmla="*/ 817 w 1065"/>
              <a:gd name="T51" fmla="*/ 76 h 836"/>
              <a:gd name="T52" fmla="*/ 988 w 1065"/>
              <a:gd name="T53" fmla="*/ 266 h 836"/>
              <a:gd name="T54" fmla="*/ 988 w 1065"/>
              <a:gd name="T55" fmla="*/ 342 h 836"/>
              <a:gd name="T56" fmla="*/ 817 w 1065"/>
              <a:gd name="T57" fmla="*/ 513 h 836"/>
              <a:gd name="T58" fmla="*/ 988 w 1065"/>
              <a:gd name="T59" fmla="*/ 342 h 836"/>
              <a:gd name="T60" fmla="*/ 988 w 1065"/>
              <a:gd name="T61" fmla="*/ 588 h 836"/>
              <a:gd name="T62" fmla="*/ 817 w 1065"/>
              <a:gd name="T63" fmla="*/ 759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5" h="836">
                <a:moveTo>
                  <a:pt x="0" y="0"/>
                </a:moveTo>
                <a:lnTo>
                  <a:pt x="1064" y="0"/>
                </a:lnTo>
                <a:lnTo>
                  <a:pt x="1064" y="835"/>
                </a:lnTo>
                <a:lnTo>
                  <a:pt x="0" y="835"/>
                </a:lnTo>
                <a:lnTo>
                  <a:pt x="0" y="0"/>
                </a:lnTo>
                <a:close/>
                <a:moveTo>
                  <a:pt x="76" y="76"/>
                </a:moveTo>
                <a:lnTo>
                  <a:pt x="76" y="266"/>
                </a:lnTo>
                <a:lnTo>
                  <a:pt x="247" y="266"/>
                </a:lnTo>
                <a:lnTo>
                  <a:pt x="247" y="76"/>
                </a:lnTo>
                <a:lnTo>
                  <a:pt x="76" y="76"/>
                </a:lnTo>
                <a:close/>
                <a:moveTo>
                  <a:pt x="76" y="513"/>
                </a:moveTo>
                <a:lnTo>
                  <a:pt x="247" y="513"/>
                </a:lnTo>
                <a:lnTo>
                  <a:pt x="247" y="342"/>
                </a:lnTo>
                <a:lnTo>
                  <a:pt x="76" y="342"/>
                </a:lnTo>
                <a:lnTo>
                  <a:pt x="76" y="513"/>
                </a:lnTo>
                <a:close/>
                <a:moveTo>
                  <a:pt x="247" y="759"/>
                </a:moveTo>
                <a:lnTo>
                  <a:pt x="247" y="588"/>
                </a:lnTo>
                <a:lnTo>
                  <a:pt x="76" y="588"/>
                </a:lnTo>
                <a:lnTo>
                  <a:pt x="76" y="759"/>
                </a:lnTo>
                <a:lnTo>
                  <a:pt x="247" y="759"/>
                </a:lnTo>
                <a:close/>
                <a:moveTo>
                  <a:pt x="494" y="76"/>
                </a:moveTo>
                <a:lnTo>
                  <a:pt x="323" y="76"/>
                </a:lnTo>
                <a:lnTo>
                  <a:pt x="323" y="266"/>
                </a:lnTo>
                <a:lnTo>
                  <a:pt x="494" y="266"/>
                </a:lnTo>
                <a:lnTo>
                  <a:pt x="494" y="76"/>
                </a:lnTo>
                <a:close/>
                <a:moveTo>
                  <a:pt x="494" y="342"/>
                </a:moveTo>
                <a:lnTo>
                  <a:pt x="323" y="342"/>
                </a:lnTo>
                <a:lnTo>
                  <a:pt x="323" y="513"/>
                </a:lnTo>
                <a:lnTo>
                  <a:pt x="494" y="513"/>
                </a:lnTo>
                <a:lnTo>
                  <a:pt x="494" y="342"/>
                </a:lnTo>
                <a:close/>
                <a:moveTo>
                  <a:pt x="494" y="759"/>
                </a:moveTo>
                <a:lnTo>
                  <a:pt x="494" y="588"/>
                </a:lnTo>
                <a:lnTo>
                  <a:pt x="323" y="588"/>
                </a:lnTo>
                <a:lnTo>
                  <a:pt x="323" y="759"/>
                </a:lnTo>
                <a:lnTo>
                  <a:pt x="494" y="759"/>
                </a:lnTo>
                <a:close/>
                <a:moveTo>
                  <a:pt x="570" y="76"/>
                </a:moveTo>
                <a:lnTo>
                  <a:pt x="570" y="266"/>
                </a:lnTo>
                <a:lnTo>
                  <a:pt x="741" y="266"/>
                </a:lnTo>
                <a:lnTo>
                  <a:pt x="741" y="76"/>
                </a:lnTo>
                <a:lnTo>
                  <a:pt x="570" y="76"/>
                </a:lnTo>
                <a:close/>
                <a:moveTo>
                  <a:pt x="570" y="513"/>
                </a:moveTo>
                <a:lnTo>
                  <a:pt x="741" y="513"/>
                </a:lnTo>
                <a:lnTo>
                  <a:pt x="741" y="342"/>
                </a:lnTo>
                <a:lnTo>
                  <a:pt x="570" y="342"/>
                </a:lnTo>
                <a:lnTo>
                  <a:pt x="570" y="513"/>
                </a:lnTo>
                <a:close/>
                <a:moveTo>
                  <a:pt x="741" y="759"/>
                </a:moveTo>
                <a:lnTo>
                  <a:pt x="741" y="588"/>
                </a:lnTo>
                <a:lnTo>
                  <a:pt x="570" y="588"/>
                </a:lnTo>
                <a:lnTo>
                  <a:pt x="570" y="759"/>
                </a:lnTo>
                <a:lnTo>
                  <a:pt x="741" y="759"/>
                </a:lnTo>
                <a:close/>
                <a:moveTo>
                  <a:pt x="988" y="76"/>
                </a:moveTo>
                <a:lnTo>
                  <a:pt x="817" y="76"/>
                </a:lnTo>
                <a:lnTo>
                  <a:pt x="817" y="266"/>
                </a:lnTo>
                <a:lnTo>
                  <a:pt x="988" y="266"/>
                </a:lnTo>
                <a:lnTo>
                  <a:pt x="988" y="76"/>
                </a:lnTo>
                <a:close/>
                <a:moveTo>
                  <a:pt x="988" y="342"/>
                </a:moveTo>
                <a:lnTo>
                  <a:pt x="817" y="342"/>
                </a:lnTo>
                <a:lnTo>
                  <a:pt x="817" y="513"/>
                </a:lnTo>
                <a:lnTo>
                  <a:pt x="988" y="513"/>
                </a:lnTo>
                <a:lnTo>
                  <a:pt x="988" y="342"/>
                </a:lnTo>
                <a:close/>
                <a:moveTo>
                  <a:pt x="988" y="759"/>
                </a:moveTo>
                <a:lnTo>
                  <a:pt x="988" y="588"/>
                </a:lnTo>
                <a:lnTo>
                  <a:pt x="817" y="588"/>
                </a:lnTo>
                <a:lnTo>
                  <a:pt x="817" y="759"/>
                </a:lnTo>
                <a:lnTo>
                  <a:pt x="988" y="759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59" name="Freeform 33"/>
          <p:cNvSpPr>
            <a:spLocks noChangeArrowheads="1"/>
          </p:cNvSpPr>
          <p:nvPr/>
        </p:nvSpPr>
        <p:spPr bwMode="auto">
          <a:xfrm>
            <a:off x="6718179" y="3216310"/>
            <a:ext cx="251100" cy="191751"/>
          </a:xfrm>
          <a:custGeom>
            <a:avLst/>
            <a:gdLst>
              <a:gd name="T0" fmla="*/ 170 w 893"/>
              <a:gd name="T1" fmla="*/ 170 h 684"/>
              <a:gd name="T2" fmla="*/ 0 w 893"/>
              <a:gd name="T3" fmla="*/ 170 h 684"/>
              <a:gd name="T4" fmla="*/ 0 w 893"/>
              <a:gd name="T5" fmla="*/ 0 h 684"/>
              <a:gd name="T6" fmla="*/ 170 w 893"/>
              <a:gd name="T7" fmla="*/ 0 h 684"/>
              <a:gd name="T8" fmla="*/ 170 w 893"/>
              <a:gd name="T9" fmla="*/ 170 h 684"/>
              <a:gd name="T10" fmla="*/ 170 w 893"/>
              <a:gd name="T11" fmla="*/ 437 h 684"/>
              <a:gd name="T12" fmla="*/ 0 w 893"/>
              <a:gd name="T13" fmla="*/ 437 h 684"/>
              <a:gd name="T14" fmla="*/ 0 w 893"/>
              <a:gd name="T15" fmla="*/ 246 h 684"/>
              <a:gd name="T16" fmla="*/ 170 w 893"/>
              <a:gd name="T17" fmla="*/ 246 h 684"/>
              <a:gd name="T18" fmla="*/ 170 w 893"/>
              <a:gd name="T19" fmla="*/ 437 h 684"/>
              <a:gd name="T20" fmla="*/ 170 w 893"/>
              <a:gd name="T21" fmla="*/ 683 h 684"/>
              <a:gd name="T22" fmla="*/ 0 w 893"/>
              <a:gd name="T23" fmla="*/ 683 h 684"/>
              <a:gd name="T24" fmla="*/ 0 w 893"/>
              <a:gd name="T25" fmla="*/ 512 h 684"/>
              <a:gd name="T26" fmla="*/ 170 w 893"/>
              <a:gd name="T27" fmla="*/ 512 h 684"/>
              <a:gd name="T28" fmla="*/ 170 w 893"/>
              <a:gd name="T29" fmla="*/ 683 h 684"/>
              <a:gd name="T30" fmla="*/ 892 w 893"/>
              <a:gd name="T31" fmla="*/ 152 h 684"/>
              <a:gd name="T32" fmla="*/ 284 w 893"/>
              <a:gd name="T33" fmla="*/ 152 h 684"/>
              <a:gd name="T34" fmla="*/ 284 w 893"/>
              <a:gd name="T35" fmla="*/ 57 h 684"/>
              <a:gd name="T36" fmla="*/ 892 w 893"/>
              <a:gd name="T37" fmla="*/ 57 h 684"/>
              <a:gd name="T38" fmla="*/ 892 w 893"/>
              <a:gd name="T39" fmla="*/ 152 h 684"/>
              <a:gd name="T40" fmla="*/ 892 w 893"/>
              <a:gd name="T41" fmla="*/ 398 h 684"/>
              <a:gd name="T42" fmla="*/ 284 w 893"/>
              <a:gd name="T43" fmla="*/ 398 h 684"/>
              <a:gd name="T44" fmla="*/ 284 w 893"/>
              <a:gd name="T45" fmla="*/ 322 h 684"/>
              <a:gd name="T46" fmla="*/ 892 w 893"/>
              <a:gd name="T47" fmla="*/ 322 h 684"/>
              <a:gd name="T48" fmla="*/ 892 w 893"/>
              <a:gd name="T49" fmla="*/ 398 h 684"/>
              <a:gd name="T50" fmla="*/ 892 w 893"/>
              <a:gd name="T51" fmla="*/ 646 h 684"/>
              <a:gd name="T52" fmla="*/ 284 w 893"/>
              <a:gd name="T53" fmla="*/ 646 h 684"/>
              <a:gd name="T54" fmla="*/ 284 w 893"/>
              <a:gd name="T55" fmla="*/ 550 h 684"/>
              <a:gd name="T56" fmla="*/ 892 w 893"/>
              <a:gd name="T57" fmla="*/ 550 h 684"/>
              <a:gd name="T58" fmla="*/ 892 w 893"/>
              <a:gd name="T59" fmla="*/ 646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93" h="684">
                <a:moveTo>
                  <a:pt x="170" y="170"/>
                </a:moveTo>
                <a:lnTo>
                  <a:pt x="0" y="170"/>
                </a:lnTo>
                <a:lnTo>
                  <a:pt x="0" y="0"/>
                </a:lnTo>
                <a:lnTo>
                  <a:pt x="170" y="0"/>
                </a:lnTo>
                <a:lnTo>
                  <a:pt x="170" y="170"/>
                </a:lnTo>
                <a:close/>
                <a:moveTo>
                  <a:pt x="170" y="437"/>
                </a:moveTo>
                <a:lnTo>
                  <a:pt x="0" y="437"/>
                </a:lnTo>
                <a:lnTo>
                  <a:pt x="0" y="246"/>
                </a:lnTo>
                <a:lnTo>
                  <a:pt x="170" y="246"/>
                </a:lnTo>
                <a:lnTo>
                  <a:pt x="170" y="437"/>
                </a:lnTo>
                <a:close/>
                <a:moveTo>
                  <a:pt x="170" y="683"/>
                </a:moveTo>
                <a:lnTo>
                  <a:pt x="0" y="683"/>
                </a:lnTo>
                <a:lnTo>
                  <a:pt x="0" y="512"/>
                </a:lnTo>
                <a:lnTo>
                  <a:pt x="170" y="512"/>
                </a:lnTo>
                <a:lnTo>
                  <a:pt x="170" y="683"/>
                </a:lnTo>
                <a:close/>
                <a:moveTo>
                  <a:pt x="892" y="152"/>
                </a:moveTo>
                <a:lnTo>
                  <a:pt x="284" y="152"/>
                </a:lnTo>
                <a:lnTo>
                  <a:pt x="284" y="57"/>
                </a:lnTo>
                <a:lnTo>
                  <a:pt x="892" y="57"/>
                </a:lnTo>
                <a:lnTo>
                  <a:pt x="892" y="152"/>
                </a:lnTo>
                <a:close/>
                <a:moveTo>
                  <a:pt x="892" y="398"/>
                </a:moveTo>
                <a:lnTo>
                  <a:pt x="284" y="398"/>
                </a:lnTo>
                <a:lnTo>
                  <a:pt x="284" y="322"/>
                </a:lnTo>
                <a:lnTo>
                  <a:pt x="892" y="322"/>
                </a:lnTo>
                <a:lnTo>
                  <a:pt x="892" y="398"/>
                </a:lnTo>
                <a:close/>
                <a:moveTo>
                  <a:pt x="892" y="646"/>
                </a:moveTo>
                <a:lnTo>
                  <a:pt x="284" y="646"/>
                </a:lnTo>
                <a:lnTo>
                  <a:pt x="284" y="550"/>
                </a:lnTo>
                <a:lnTo>
                  <a:pt x="892" y="550"/>
                </a:lnTo>
                <a:lnTo>
                  <a:pt x="892" y="646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60" name="Freeform 34"/>
          <p:cNvSpPr>
            <a:spLocks noChangeArrowheads="1"/>
          </p:cNvSpPr>
          <p:nvPr/>
        </p:nvSpPr>
        <p:spPr bwMode="auto">
          <a:xfrm>
            <a:off x="7049884" y="3202504"/>
            <a:ext cx="239967" cy="218968"/>
          </a:xfrm>
          <a:custGeom>
            <a:avLst/>
            <a:gdLst>
              <a:gd name="T0" fmla="*/ 0 w 855"/>
              <a:gd name="T1" fmla="*/ 209 h 779"/>
              <a:gd name="T2" fmla="*/ 0 w 855"/>
              <a:gd name="T3" fmla="*/ 0 h 779"/>
              <a:gd name="T4" fmla="*/ 227 w 855"/>
              <a:gd name="T5" fmla="*/ 0 h 779"/>
              <a:gd name="T6" fmla="*/ 227 w 855"/>
              <a:gd name="T7" fmla="*/ 209 h 779"/>
              <a:gd name="T8" fmla="*/ 0 w 855"/>
              <a:gd name="T9" fmla="*/ 209 h 779"/>
              <a:gd name="T10" fmla="*/ 37 w 855"/>
              <a:gd name="T11" fmla="*/ 322 h 779"/>
              <a:gd name="T12" fmla="*/ 209 w 855"/>
              <a:gd name="T13" fmla="*/ 322 h 779"/>
              <a:gd name="T14" fmla="*/ 209 w 855"/>
              <a:gd name="T15" fmla="*/ 398 h 779"/>
              <a:gd name="T16" fmla="*/ 37 w 855"/>
              <a:gd name="T17" fmla="*/ 398 h 779"/>
              <a:gd name="T18" fmla="*/ 37 w 855"/>
              <a:gd name="T19" fmla="*/ 322 h 779"/>
              <a:gd name="T20" fmla="*/ 37 w 855"/>
              <a:gd name="T21" fmla="*/ 513 h 779"/>
              <a:gd name="T22" fmla="*/ 209 w 855"/>
              <a:gd name="T23" fmla="*/ 513 h 779"/>
              <a:gd name="T24" fmla="*/ 209 w 855"/>
              <a:gd name="T25" fmla="*/ 588 h 779"/>
              <a:gd name="T26" fmla="*/ 37 w 855"/>
              <a:gd name="T27" fmla="*/ 588 h 779"/>
              <a:gd name="T28" fmla="*/ 37 w 855"/>
              <a:gd name="T29" fmla="*/ 513 h 779"/>
              <a:gd name="T30" fmla="*/ 37 w 855"/>
              <a:gd name="T31" fmla="*/ 702 h 779"/>
              <a:gd name="T32" fmla="*/ 209 w 855"/>
              <a:gd name="T33" fmla="*/ 702 h 779"/>
              <a:gd name="T34" fmla="*/ 209 w 855"/>
              <a:gd name="T35" fmla="*/ 778 h 779"/>
              <a:gd name="T36" fmla="*/ 37 w 855"/>
              <a:gd name="T37" fmla="*/ 778 h 779"/>
              <a:gd name="T38" fmla="*/ 37 w 855"/>
              <a:gd name="T39" fmla="*/ 702 h 779"/>
              <a:gd name="T40" fmla="*/ 303 w 855"/>
              <a:gd name="T41" fmla="*/ 209 h 779"/>
              <a:gd name="T42" fmla="*/ 303 w 855"/>
              <a:gd name="T43" fmla="*/ 0 h 779"/>
              <a:gd name="T44" fmla="*/ 550 w 855"/>
              <a:gd name="T45" fmla="*/ 0 h 779"/>
              <a:gd name="T46" fmla="*/ 550 w 855"/>
              <a:gd name="T47" fmla="*/ 209 h 779"/>
              <a:gd name="T48" fmla="*/ 303 w 855"/>
              <a:gd name="T49" fmla="*/ 209 h 779"/>
              <a:gd name="T50" fmla="*/ 341 w 855"/>
              <a:gd name="T51" fmla="*/ 322 h 779"/>
              <a:gd name="T52" fmla="*/ 512 w 855"/>
              <a:gd name="T53" fmla="*/ 322 h 779"/>
              <a:gd name="T54" fmla="*/ 512 w 855"/>
              <a:gd name="T55" fmla="*/ 398 h 779"/>
              <a:gd name="T56" fmla="*/ 341 w 855"/>
              <a:gd name="T57" fmla="*/ 398 h 779"/>
              <a:gd name="T58" fmla="*/ 341 w 855"/>
              <a:gd name="T59" fmla="*/ 322 h 779"/>
              <a:gd name="T60" fmla="*/ 341 w 855"/>
              <a:gd name="T61" fmla="*/ 513 h 779"/>
              <a:gd name="T62" fmla="*/ 512 w 855"/>
              <a:gd name="T63" fmla="*/ 513 h 779"/>
              <a:gd name="T64" fmla="*/ 512 w 855"/>
              <a:gd name="T65" fmla="*/ 588 h 779"/>
              <a:gd name="T66" fmla="*/ 341 w 855"/>
              <a:gd name="T67" fmla="*/ 588 h 779"/>
              <a:gd name="T68" fmla="*/ 341 w 855"/>
              <a:gd name="T69" fmla="*/ 513 h 779"/>
              <a:gd name="T70" fmla="*/ 341 w 855"/>
              <a:gd name="T71" fmla="*/ 702 h 779"/>
              <a:gd name="T72" fmla="*/ 512 w 855"/>
              <a:gd name="T73" fmla="*/ 702 h 779"/>
              <a:gd name="T74" fmla="*/ 512 w 855"/>
              <a:gd name="T75" fmla="*/ 778 h 779"/>
              <a:gd name="T76" fmla="*/ 341 w 855"/>
              <a:gd name="T77" fmla="*/ 778 h 779"/>
              <a:gd name="T78" fmla="*/ 341 w 855"/>
              <a:gd name="T79" fmla="*/ 702 h 779"/>
              <a:gd name="T80" fmla="*/ 626 w 855"/>
              <a:gd name="T81" fmla="*/ 209 h 779"/>
              <a:gd name="T82" fmla="*/ 626 w 855"/>
              <a:gd name="T83" fmla="*/ 0 h 779"/>
              <a:gd name="T84" fmla="*/ 854 w 855"/>
              <a:gd name="T85" fmla="*/ 0 h 779"/>
              <a:gd name="T86" fmla="*/ 854 w 855"/>
              <a:gd name="T87" fmla="*/ 209 h 779"/>
              <a:gd name="T88" fmla="*/ 626 w 855"/>
              <a:gd name="T89" fmla="*/ 209 h 779"/>
              <a:gd name="T90" fmla="*/ 645 w 855"/>
              <a:gd name="T91" fmla="*/ 322 h 779"/>
              <a:gd name="T92" fmla="*/ 835 w 855"/>
              <a:gd name="T93" fmla="*/ 322 h 779"/>
              <a:gd name="T94" fmla="*/ 835 w 855"/>
              <a:gd name="T95" fmla="*/ 398 h 779"/>
              <a:gd name="T96" fmla="*/ 645 w 855"/>
              <a:gd name="T97" fmla="*/ 398 h 779"/>
              <a:gd name="T98" fmla="*/ 645 w 855"/>
              <a:gd name="T99" fmla="*/ 322 h 779"/>
              <a:gd name="T100" fmla="*/ 645 w 855"/>
              <a:gd name="T101" fmla="*/ 513 h 779"/>
              <a:gd name="T102" fmla="*/ 835 w 855"/>
              <a:gd name="T103" fmla="*/ 513 h 779"/>
              <a:gd name="T104" fmla="*/ 835 w 855"/>
              <a:gd name="T105" fmla="*/ 588 h 779"/>
              <a:gd name="T106" fmla="*/ 645 w 855"/>
              <a:gd name="T107" fmla="*/ 588 h 779"/>
              <a:gd name="T108" fmla="*/ 645 w 855"/>
              <a:gd name="T109" fmla="*/ 513 h 779"/>
              <a:gd name="T110" fmla="*/ 645 w 855"/>
              <a:gd name="T111" fmla="*/ 702 h 779"/>
              <a:gd name="T112" fmla="*/ 835 w 855"/>
              <a:gd name="T113" fmla="*/ 702 h 779"/>
              <a:gd name="T114" fmla="*/ 835 w 855"/>
              <a:gd name="T115" fmla="*/ 778 h 779"/>
              <a:gd name="T116" fmla="*/ 645 w 855"/>
              <a:gd name="T117" fmla="*/ 778 h 779"/>
              <a:gd name="T118" fmla="*/ 645 w 855"/>
              <a:gd name="T119" fmla="*/ 702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55" h="779">
                <a:moveTo>
                  <a:pt x="0" y="209"/>
                </a:moveTo>
                <a:lnTo>
                  <a:pt x="0" y="0"/>
                </a:lnTo>
                <a:lnTo>
                  <a:pt x="227" y="0"/>
                </a:lnTo>
                <a:lnTo>
                  <a:pt x="227" y="209"/>
                </a:lnTo>
                <a:lnTo>
                  <a:pt x="0" y="209"/>
                </a:lnTo>
                <a:close/>
                <a:moveTo>
                  <a:pt x="37" y="322"/>
                </a:moveTo>
                <a:lnTo>
                  <a:pt x="209" y="322"/>
                </a:lnTo>
                <a:lnTo>
                  <a:pt x="209" y="398"/>
                </a:lnTo>
                <a:lnTo>
                  <a:pt x="37" y="398"/>
                </a:lnTo>
                <a:lnTo>
                  <a:pt x="37" y="322"/>
                </a:lnTo>
                <a:close/>
                <a:moveTo>
                  <a:pt x="37" y="513"/>
                </a:moveTo>
                <a:lnTo>
                  <a:pt x="209" y="513"/>
                </a:lnTo>
                <a:lnTo>
                  <a:pt x="209" y="588"/>
                </a:lnTo>
                <a:lnTo>
                  <a:pt x="37" y="588"/>
                </a:lnTo>
                <a:lnTo>
                  <a:pt x="37" y="513"/>
                </a:lnTo>
                <a:close/>
                <a:moveTo>
                  <a:pt x="37" y="702"/>
                </a:moveTo>
                <a:lnTo>
                  <a:pt x="209" y="702"/>
                </a:lnTo>
                <a:lnTo>
                  <a:pt x="209" y="778"/>
                </a:lnTo>
                <a:lnTo>
                  <a:pt x="37" y="778"/>
                </a:lnTo>
                <a:lnTo>
                  <a:pt x="37" y="702"/>
                </a:lnTo>
                <a:close/>
                <a:moveTo>
                  <a:pt x="303" y="209"/>
                </a:moveTo>
                <a:lnTo>
                  <a:pt x="303" y="0"/>
                </a:lnTo>
                <a:lnTo>
                  <a:pt x="550" y="0"/>
                </a:lnTo>
                <a:lnTo>
                  <a:pt x="550" y="209"/>
                </a:lnTo>
                <a:lnTo>
                  <a:pt x="303" y="209"/>
                </a:lnTo>
                <a:close/>
                <a:moveTo>
                  <a:pt x="341" y="322"/>
                </a:moveTo>
                <a:lnTo>
                  <a:pt x="512" y="322"/>
                </a:lnTo>
                <a:lnTo>
                  <a:pt x="512" y="398"/>
                </a:lnTo>
                <a:lnTo>
                  <a:pt x="341" y="398"/>
                </a:lnTo>
                <a:lnTo>
                  <a:pt x="341" y="322"/>
                </a:lnTo>
                <a:close/>
                <a:moveTo>
                  <a:pt x="341" y="513"/>
                </a:moveTo>
                <a:lnTo>
                  <a:pt x="512" y="513"/>
                </a:lnTo>
                <a:lnTo>
                  <a:pt x="512" y="588"/>
                </a:lnTo>
                <a:lnTo>
                  <a:pt x="341" y="588"/>
                </a:lnTo>
                <a:lnTo>
                  <a:pt x="341" y="513"/>
                </a:lnTo>
                <a:close/>
                <a:moveTo>
                  <a:pt x="341" y="702"/>
                </a:moveTo>
                <a:lnTo>
                  <a:pt x="512" y="702"/>
                </a:lnTo>
                <a:lnTo>
                  <a:pt x="512" y="778"/>
                </a:lnTo>
                <a:lnTo>
                  <a:pt x="341" y="778"/>
                </a:lnTo>
                <a:lnTo>
                  <a:pt x="341" y="702"/>
                </a:lnTo>
                <a:close/>
                <a:moveTo>
                  <a:pt x="626" y="209"/>
                </a:moveTo>
                <a:lnTo>
                  <a:pt x="626" y="0"/>
                </a:lnTo>
                <a:lnTo>
                  <a:pt x="854" y="0"/>
                </a:lnTo>
                <a:lnTo>
                  <a:pt x="854" y="209"/>
                </a:lnTo>
                <a:lnTo>
                  <a:pt x="626" y="209"/>
                </a:lnTo>
                <a:close/>
                <a:moveTo>
                  <a:pt x="645" y="322"/>
                </a:moveTo>
                <a:lnTo>
                  <a:pt x="835" y="322"/>
                </a:lnTo>
                <a:lnTo>
                  <a:pt x="835" y="398"/>
                </a:lnTo>
                <a:lnTo>
                  <a:pt x="645" y="398"/>
                </a:lnTo>
                <a:lnTo>
                  <a:pt x="645" y="322"/>
                </a:lnTo>
                <a:close/>
                <a:moveTo>
                  <a:pt x="645" y="513"/>
                </a:moveTo>
                <a:lnTo>
                  <a:pt x="835" y="513"/>
                </a:lnTo>
                <a:lnTo>
                  <a:pt x="835" y="588"/>
                </a:lnTo>
                <a:lnTo>
                  <a:pt x="645" y="588"/>
                </a:lnTo>
                <a:lnTo>
                  <a:pt x="645" y="513"/>
                </a:lnTo>
                <a:close/>
                <a:moveTo>
                  <a:pt x="645" y="702"/>
                </a:moveTo>
                <a:lnTo>
                  <a:pt x="835" y="702"/>
                </a:lnTo>
                <a:lnTo>
                  <a:pt x="835" y="778"/>
                </a:lnTo>
                <a:lnTo>
                  <a:pt x="645" y="778"/>
                </a:lnTo>
                <a:lnTo>
                  <a:pt x="645" y="702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61" name="Freeform 35"/>
          <p:cNvSpPr>
            <a:spLocks noChangeArrowheads="1"/>
          </p:cNvSpPr>
          <p:nvPr/>
        </p:nvSpPr>
        <p:spPr bwMode="auto">
          <a:xfrm>
            <a:off x="3427210" y="3694401"/>
            <a:ext cx="304289" cy="191752"/>
          </a:xfrm>
          <a:custGeom>
            <a:avLst/>
            <a:gdLst>
              <a:gd name="T0" fmla="*/ 57 w 1083"/>
              <a:gd name="T1" fmla="*/ 665 h 684"/>
              <a:gd name="T2" fmla="*/ 57 w 1083"/>
              <a:gd name="T3" fmla="*/ 665 h 684"/>
              <a:gd name="T4" fmla="*/ 38 w 1083"/>
              <a:gd name="T5" fmla="*/ 531 h 684"/>
              <a:gd name="T6" fmla="*/ 304 w 1083"/>
              <a:gd name="T7" fmla="*/ 209 h 684"/>
              <a:gd name="T8" fmla="*/ 437 w 1083"/>
              <a:gd name="T9" fmla="*/ 171 h 684"/>
              <a:gd name="T10" fmla="*/ 684 w 1083"/>
              <a:gd name="T11" fmla="*/ 322 h 684"/>
              <a:gd name="T12" fmla="*/ 912 w 1083"/>
              <a:gd name="T13" fmla="*/ 57 h 684"/>
              <a:gd name="T14" fmla="*/ 1045 w 1083"/>
              <a:gd name="T15" fmla="*/ 37 h 684"/>
              <a:gd name="T16" fmla="*/ 1063 w 1083"/>
              <a:gd name="T17" fmla="*/ 171 h 684"/>
              <a:gd name="T18" fmla="*/ 778 w 1083"/>
              <a:gd name="T19" fmla="*/ 513 h 684"/>
              <a:gd name="T20" fmla="*/ 665 w 1083"/>
              <a:gd name="T21" fmla="*/ 531 h 684"/>
              <a:gd name="T22" fmla="*/ 399 w 1083"/>
              <a:gd name="T23" fmla="*/ 380 h 684"/>
              <a:gd name="T24" fmla="*/ 190 w 1083"/>
              <a:gd name="T25" fmla="*/ 645 h 684"/>
              <a:gd name="T26" fmla="*/ 114 w 1083"/>
              <a:gd name="T27" fmla="*/ 683 h 684"/>
              <a:gd name="T28" fmla="*/ 57 w 1083"/>
              <a:gd name="T29" fmla="*/ 66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83" h="684">
                <a:moveTo>
                  <a:pt x="57" y="665"/>
                </a:moveTo>
                <a:lnTo>
                  <a:pt x="57" y="665"/>
                </a:lnTo>
                <a:cubicBezTo>
                  <a:pt x="19" y="626"/>
                  <a:pt x="0" y="569"/>
                  <a:pt x="38" y="531"/>
                </a:cubicBezTo>
                <a:cubicBezTo>
                  <a:pt x="304" y="209"/>
                  <a:pt x="304" y="209"/>
                  <a:pt x="304" y="209"/>
                </a:cubicBezTo>
                <a:cubicBezTo>
                  <a:pt x="342" y="171"/>
                  <a:pt x="399" y="152"/>
                  <a:pt x="437" y="171"/>
                </a:cubicBezTo>
                <a:cubicBezTo>
                  <a:pt x="684" y="322"/>
                  <a:pt x="684" y="322"/>
                  <a:pt x="684" y="322"/>
                </a:cubicBezTo>
                <a:cubicBezTo>
                  <a:pt x="912" y="57"/>
                  <a:pt x="912" y="57"/>
                  <a:pt x="912" y="57"/>
                </a:cubicBezTo>
                <a:cubicBezTo>
                  <a:pt x="950" y="19"/>
                  <a:pt x="1006" y="0"/>
                  <a:pt x="1045" y="37"/>
                </a:cubicBezTo>
                <a:cubicBezTo>
                  <a:pt x="1082" y="76"/>
                  <a:pt x="1082" y="133"/>
                  <a:pt x="1063" y="171"/>
                </a:cubicBezTo>
                <a:cubicBezTo>
                  <a:pt x="778" y="513"/>
                  <a:pt x="778" y="513"/>
                  <a:pt x="778" y="513"/>
                </a:cubicBezTo>
                <a:cubicBezTo>
                  <a:pt x="760" y="550"/>
                  <a:pt x="703" y="550"/>
                  <a:pt x="665" y="531"/>
                </a:cubicBezTo>
                <a:cubicBezTo>
                  <a:pt x="399" y="380"/>
                  <a:pt x="399" y="380"/>
                  <a:pt x="399" y="380"/>
                </a:cubicBezTo>
                <a:cubicBezTo>
                  <a:pt x="190" y="645"/>
                  <a:pt x="190" y="645"/>
                  <a:pt x="190" y="645"/>
                </a:cubicBezTo>
                <a:cubicBezTo>
                  <a:pt x="171" y="683"/>
                  <a:pt x="133" y="683"/>
                  <a:pt x="114" y="683"/>
                </a:cubicBezTo>
                <a:cubicBezTo>
                  <a:pt x="95" y="683"/>
                  <a:pt x="76" y="683"/>
                  <a:pt x="57" y="665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62" name="Freeform 36"/>
          <p:cNvSpPr>
            <a:spLocks noChangeArrowheads="1"/>
          </p:cNvSpPr>
          <p:nvPr/>
        </p:nvSpPr>
        <p:spPr bwMode="auto">
          <a:xfrm>
            <a:off x="3839692" y="3680799"/>
            <a:ext cx="213991" cy="235050"/>
          </a:xfrm>
          <a:custGeom>
            <a:avLst/>
            <a:gdLst>
              <a:gd name="T0" fmla="*/ 209 w 761"/>
              <a:gd name="T1" fmla="*/ 835 h 836"/>
              <a:gd name="T2" fmla="*/ 0 w 761"/>
              <a:gd name="T3" fmla="*/ 835 h 836"/>
              <a:gd name="T4" fmla="*/ 0 w 761"/>
              <a:gd name="T5" fmla="*/ 228 h 836"/>
              <a:gd name="T6" fmla="*/ 209 w 761"/>
              <a:gd name="T7" fmla="*/ 228 h 836"/>
              <a:gd name="T8" fmla="*/ 209 w 761"/>
              <a:gd name="T9" fmla="*/ 835 h 836"/>
              <a:gd name="T10" fmla="*/ 475 w 761"/>
              <a:gd name="T11" fmla="*/ 835 h 836"/>
              <a:gd name="T12" fmla="*/ 285 w 761"/>
              <a:gd name="T13" fmla="*/ 835 h 836"/>
              <a:gd name="T14" fmla="*/ 285 w 761"/>
              <a:gd name="T15" fmla="*/ 398 h 836"/>
              <a:gd name="T16" fmla="*/ 475 w 761"/>
              <a:gd name="T17" fmla="*/ 398 h 836"/>
              <a:gd name="T18" fmla="*/ 475 w 761"/>
              <a:gd name="T19" fmla="*/ 835 h 836"/>
              <a:gd name="T20" fmla="*/ 760 w 761"/>
              <a:gd name="T21" fmla="*/ 835 h 836"/>
              <a:gd name="T22" fmla="*/ 551 w 761"/>
              <a:gd name="T23" fmla="*/ 835 h 836"/>
              <a:gd name="T24" fmla="*/ 551 w 761"/>
              <a:gd name="T25" fmla="*/ 0 h 836"/>
              <a:gd name="T26" fmla="*/ 760 w 761"/>
              <a:gd name="T27" fmla="*/ 0 h 836"/>
              <a:gd name="T28" fmla="*/ 760 w 761"/>
              <a:gd name="T29" fmla="*/ 835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1" h="836">
                <a:moveTo>
                  <a:pt x="209" y="835"/>
                </a:moveTo>
                <a:lnTo>
                  <a:pt x="0" y="835"/>
                </a:lnTo>
                <a:lnTo>
                  <a:pt x="0" y="228"/>
                </a:lnTo>
                <a:lnTo>
                  <a:pt x="209" y="228"/>
                </a:lnTo>
                <a:lnTo>
                  <a:pt x="209" y="835"/>
                </a:lnTo>
                <a:close/>
                <a:moveTo>
                  <a:pt x="475" y="835"/>
                </a:moveTo>
                <a:lnTo>
                  <a:pt x="285" y="835"/>
                </a:lnTo>
                <a:lnTo>
                  <a:pt x="285" y="398"/>
                </a:lnTo>
                <a:lnTo>
                  <a:pt x="475" y="398"/>
                </a:lnTo>
                <a:lnTo>
                  <a:pt x="475" y="835"/>
                </a:lnTo>
                <a:close/>
                <a:moveTo>
                  <a:pt x="760" y="835"/>
                </a:moveTo>
                <a:lnTo>
                  <a:pt x="551" y="835"/>
                </a:lnTo>
                <a:lnTo>
                  <a:pt x="551" y="0"/>
                </a:lnTo>
                <a:lnTo>
                  <a:pt x="760" y="0"/>
                </a:lnTo>
                <a:lnTo>
                  <a:pt x="760" y="83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63" name="Freeform 37"/>
          <p:cNvSpPr>
            <a:spLocks noChangeArrowheads="1"/>
          </p:cNvSpPr>
          <p:nvPr/>
        </p:nvSpPr>
        <p:spPr bwMode="auto">
          <a:xfrm>
            <a:off x="4161876" y="3680129"/>
            <a:ext cx="239967" cy="239999"/>
          </a:xfrm>
          <a:custGeom>
            <a:avLst/>
            <a:gdLst>
              <a:gd name="T0" fmla="*/ 740 w 855"/>
              <a:gd name="T1" fmla="*/ 494 h 855"/>
              <a:gd name="T2" fmla="*/ 740 w 855"/>
              <a:gd name="T3" fmla="*/ 494 h 855"/>
              <a:gd name="T4" fmla="*/ 740 w 855"/>
              <a:gd name="T5" fmla="*/ 474 h 855"/>
              <a:gd name="T6" fmla="*/ 379 w 855"/>
              <a:gd name="T7" fmla="*/ 854 h 855"/>
              <a:gd name="T8" fmla="*/ 0 w 855"/>
              <a:gd name="T9" fmla="*/ 474 h 855"/>
              <a:gd name="T10" fmla="*/ 379 w 855"/>
              <a:gd name="T11" fmla="*/ 114 h 855"/>
              <a:gd name="T12" fmla="*/ 379 w 855"/>
              <a:gd name="T13" fmla="*/ 494 h 855"/>
              <a:gd name="T14" fmla="*/ 740 w 855"/>
              <a:gd name="T15" fmla="*/ 494 h 855"/>
              <a:gd name="T16" fmla="*/ 493 w 855"/>
              <a:gd name="T17" fmla="*/ 379 h 855"/>
              <a:gd name="T18" fmla="*/ 493 w 855"/>
              <a:gd name="T19" fmla="*/ 379 h 855"/>
              <a:gd name="T20" fmla="*/ 493 w 855"/>
              <a:gd name="T21" fmla="*/ 0 h 855"/>
              <a:gd name="T22" fmla="*/ 854 w 855"/>
              <a:gd name="T23" fmla="*/ 361 h 855"/>
              <a:gd name="T24" fmla="*/ 854 w 855"/>
              <a:gd name="T25" fmla="*/ 379 h 855"/>
              <a:gd name="T26" fmla="*/ 493 w 855"/>
              <a:gd name="T27" fmla="*/ 379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55" h="855">
                <a:moveTo>
                  <a:pt x="740" y="494"/>
                </a:moveTo>
                <a:lnTo>
                  <a:pt x="740" y="494"/>
                </a:lnTo>
                <a:lnTo>
                  <a:pt x="740" y="474"/>
                </a:lnTo>
                <a:cubicBezTo>
                  <a:pt x="740" y="683"/>
                  <a:pt x="588" y="854"/>
                  <a:pt x="379" y="854"/>
                </a:cubicBezTo>
                <a:cubicBezTo>
                  <a:pt x="170" y="854"/>
                  <a:pt x="0" y="683"/>
                  <a:pt x="0" y="474"/>
                </a:cubicBezTo>
                <a:cubicBezTo>
                  <a:pt x="0" y="285"/>
                  <a:pt x="170" y="114"/>
                  <a:pt x="379" y="114"/>
                </a:cubicBezTo>
                <a:cubicBezTo>
                  <a:pt x="379" y="494"/>
                  <a:pt x="379" y="494"/>
                  <a:pt x="379" y="494"/>
                </a:cubicBezTo>
                <a:lnTo>
                  <a:pt x="740" y="494"/>
                </a:lnTo>
                <a:close/>
                <a:moveTo>
                  <a:pt x="493" y="379"/>
                </a:moveTo>
                <a:lnTo>
                  <a:pt x="493" y="379"/>
                </a:lnTo>
                <a:cubicBezTo>
                  <a:pt x="493" y="0"/>
                  <a:pt x="493" y="0"/>
                  <a:pt x="493" y="0"/>
                </a:cubicBezTo>
                <a:cubicBezTo>
                  <a:pt x="702" y="0"/>
                  <a:pt x="854" y="170"/>
                  <a:pt x="854" y="361"/>
                </a:cubicBezTo>
                <a:cubicBezTo>
                  <a:pt x="854" y="361"/>
                  <a:pt x="854" y="361"/>
                  <a:pt x="854" y="379"/>
                </a:cubicBezTo>
                <a:lnTo>
                  <a:pt x="493" y="379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64" name="Freeform 38"/>
          <p:cNvSpPr>
            <a:spLocks noChangeArrowheads="1"/>
          </p:cNvSpPr>
          <p:nvPr/>
        </p:nvSpPr>
        <p:spPr bwMode="auto">
          <a:xfrm>
            <a:off x="4510036" y="3682510"/>
            <a:ext cx="223887" cy="239999"/>
          </a:xfrm>
          <a:custGeom>
            <a:avLst/>
            <a:gdLst>
              <a:gd name="T0" fmla="*/ 797 w 798"/>
              <a:gd name="T1" fmla="*/ 721 h 855"/>
              <a:gd name="T2" fmla="*/ 797 w 798"/>
              <a:gd name="T3" fmla="*/ 721 h 855"/>
              <a:gd name="T4" fmla="*/ 399 w 798"/>
              <a:gd name="T5" fmla="*/ 854 h 855"/>
              <a:gd name="T6" fmla="*/ 0 w 798"/>
              <a:gd name="T7" fmla="*/ 721 h 855"/>
              <a:gd name="T8" fmla="*/ 18 w 798"/>
              <a:gd name="T9" fmla="*/ 664 h 855"/>
              <a:gd name="T10" fmla="*/ 190 w 798"/>
              <a:gd name="T11" fmla="*/ 151 h 855"/>
              <a:gd name="T12" fmla="*/ 323 w 798"/>
              <a:gd name="T13" fmla="*/ 75 h 855"/>
              <a:gd name="T14" fmla="*/ 399 w 798"/>
              <a:gd name="T15" fmla="*/ 0 h 855"/>
              <a:gd name="T16" fmla="*/ 475 w 798"/>
              <a:gd name="T17" fmla="*/ 75 h 855"/>
              <a:gd name="T18" fmla="*/ 607 w 798"/>
              <a:gd name="T19" fmla="*/ 151 h 855"/>
              <a:gd name="T20" fmla="*/ 779 w 798"/>
              <a:gd name="T21" fmla="*/ 664 h 855"/>
              <a:gd name="T22" fmla="*/ 797 w 798"/>
              <a:gd name="T23" fmla="*/ 721 h 855"/>
              <a:gd name="T24" fmla="*/ 721 w 798"/>
              <a:gd name="T25" fmla="*/ 683 h 855"/>
              <a:gd name="T26" fmla="*/ 721 w 798"/>
              <a:gd name="T27" fmla="*/ 683 h 855"/>
              <a:gd name="T28" fmla="*/ 399 w 798"/>
              <a:gd name="T29" fmla="*/ 607 h 855"/>
              <a:gd name="T30" fmla="*/ 76 w 798"/>
              <a:gd name="T31" fmla="*/ 683 h 855"/>
              <a:gd name="T32" fmla="*/ 399 w 798"/>
              <a:gd name="T33" fmla="*/ 759 h 855"/>
              <a:gd name="T34" fmla="*/ 721 w 798"/>
              <a:gd name="T35" fmla="*/ 683 h 855"/>
              <a:gd name="T36" fmla="*/ 342 w 798"/>
              <a:gd name="T37" fmla="*/ 645 h 855"/>
              <a:gd name="T38" fmla="*/ 342 w 798"/>
              <a:gd name="T39" fmla="*/ 645 h 855"/>
              <a:gd name="T40" fmla="*/ 399 w 798"/>
              <a:gd name="T41" fmla="*/ 645 h 855"/>
              <a:gd name="T42" fmla="*/ 455 w 798"/>
              <a:gd name="T43" fmla="*/ 645 h 855"/>
              <a:gd name="T44" fmla="*/ 399 w 798"/>
              <a:gd name="T45" fmla="*/ 721 h 855"/>
              <a:gd name="T46" fmla="*/ 342 w 798"/>
              <a:gd name="T47" fmla="*/ 645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98" h="855">
                <a:moveTo>
                  <a:pt x="797" y="721"/>
                </a:moveTo>
                <a:lnTo>
                  <a:pt x="797" y="721"/>
                </a:lnTo>
                <a:cubicBezTo>
                  <a:pt x="797" y="816"/>
                  <a:pt x="551" y="854"/>
                  <a:pt x="399" y="854"/>
                </a:cubicBezTo>
                <a:cubicBezTo>
                  <a:pt x="247" y="854"/>
                  <a:pt x="0" y="816"/>
                  <a:pt x="0" y="721"/>
                </a:cubicBezTo>
                <a:cubicBezTo>
                  <a:pt x="0" y="703"/>
                  <a:pt x="18" y="683"/>
                  <a:pt x="18" y="664"/>
                </a:cubicBezTo>
                <a:cubicBezTo>
                  <a:pt x="152" y="399"/>
                  <a:pt x="114" y="266"/>
                  <a:pt x="190" y="151"/>
                </a:cubicBezTo>
                <a:cubicBezTo>
                  <a:pt x="227" y="114"/>
                  <a:pt x="266" y="95"/>
                  <a:pt x="323" y="75"/>
                </a:cubicBezTo>
                <a:cubicBezTo>
                  <a:pt x="342" y="38"/>
                  <a:pt x="361" y="0"/>
                  <a:pt x="399" y="0"/>
                </a:cubicBezTo>
                <a:cubicBezTo>
                  <a:pt x="437" y="0"/>
                  <a:pt x="475" y="38"/>
                  <a:pt x="475" y="75"/>
                </a:cubicBezTo>
                <a:cubicBezTo>
                  <a:pt x="531" y="95"/>
                  <a:pt x="570" y="114"/>
                  <a:pt x="607" y="151"/>
                </a:cubicBezTo>
                <a:cubicBezTo>
                  <a:pt x="683" y="266"/>
                  <a:pt x="646" y="399"/>
                  <a:pt x="779" y="664"/>
                </a:cubicBezTo>
                <a:cubicBezTo>
                  <a:pt x="797" y="683"/>
                  <a:pt x="797" y="703"/>
                  <a:pt x="797" y="721"/>
                </a:cubicBezTo>
                <a:close/>
                <a:moveTo>
                  <a:pt x="721" y="683"/>
                </a:moveTo>
                <a:lnTo>
                  <a:pt x="721" y="683"/>
                </a:lnTo>
                <a:cubicBezTo>
                  <a:pt x="664" y="607"/>
                  <a:pt x="512" y="607"/>
                  <a:pt x="399" y="607"/>
                </a:cubicBezTo>
                <a:cubicBezTo>
                  <a:pt x="285" y="607"/>
                  <a:pt x="152" y="607"/>
                  <a:pt x="76" y="683"/>
                </a:cubicBezTo>
                <a:cubicBezTo>
                  <a:pt x="152" y="759"/>
                  <a:pt x="285" y="778"/>
                  <a:pt x="399" y="759"/>
                </a:cubicBezTo>
                <a:cubicBezTo>
                  <a:pt x="512" y="759"/>
                  <a:pt x="664" y="759"/>
                  <a:pt x="721" y="683"/>
                </a:cubicBezTo>
                <a:close/>
                <a:moveTo>
                  <a:pt x="342" y="645"/>
                </a:moveTo>
                <a:lnTo>
                  <a:pt x="342" y="645"/>
                </a:lnTo>
                <a:cubicBezTo>
                  <a:pt x="342" y="645"/>
                  <a:pt x="379" y="645"/>
                  <a:pt x="399" y="645"/>
                </a:cubicBezTo>
                <a:cubicBezTo>
                  <a:pt x="455" y="645"/>
                  <a:pt x="455" y="645"/>
                  <a:pt x="455" y="645"/>
                </a:cubicBezTo>
                <a:cubicBezTo>
                  <a:pt x="455" y="683"/>
                  <a:pt x="437" y="721"/>
                  <a:pt x="399" y="721"/>
                </a:cubicBezTo>
                <a:cubicBezTo>
                  <a:pt x="361" y="721"/>
                  <a:pt x="342" y="683"/>
                  <a:pt x="342" y="645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65" name="Freeform 39"/>
          <p:cNvSpPr>
            <a:spLocks noChangeArrowheads="1"/>
          </p:cNvSpPr>
          <p:nvPr/>
        </p:nvSpPr>
        <p:spPr bwMode="auto">
          <a:xfrm>
            <a:off x="4842116" y="3687868"/>
            <a:ext cx="144723" cy="239999"/>
          </a:xfrm>
          <a:custGeom>
            <a:avLst/>
            <a:gdLst>
              <a:gd name="T0" fmla="*/ 513 w 514"/>
              <a:gd name="T1" fmla="*/ 854 h 855"/>
              <a:gd name="T2" fmla="*/ 247 w 514"/>
              <a:gd name="T3" fmla="*/ 589 h 855"/>
              <a:gd name="T4" fmla="*/ 0 w 514"/>
              <a:gd name="T5" fmla="*/ 589 h 855"/>
              <a:gd name="T6" fmla="*/ 0 w 514"/>
              <a:gd name="T7" fmla="*/ 265 h 855"/>
              <a:gd name="T8" fmla="*/ 247 w 514"/>
              <a:gd name="T9" fmla="*/ 265 h 855"/>
              <a:gd name="T10" fmla="*/ 513 w 514"/>
              <a:gd name="T11" fmla="*/ 0 h 855"/>
              <a:gd name="T12" fmla="*/ 513 w 514"/>
              <a:gd name="T13" fmla="*/ 854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855">
                <a:moveTo>
                  <a:pt x="513" y="854"/>
                </a:moveTo>
                <a:lnTo>
                  <a:pt x="247" y="589"/>
                </a:lnTo>
                <a:lnTo>
                  <a:pt x="0" y="589"/>
                </a:lnTo>
                <a:lnTo>
                  <a:pt x="0" y="265"/>
                </a:lnTo>
                <a:lnTo>
                  <a:pt x="247" y="265"/>
                </a:lnTo>
                <a:lnTo>
                  <a:pt x="513" y="0"/>
                </a:lnTo>
                <a:lnTo>
                  <a:pt x="513" y="854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66" name="Freeform 40"/>
          <p:cNvSpPr>
            <a:spLocks noChangeArrowheads="1"/>
          </p:cNvSpPr>
          <p:nvPr/>
        </p:nvSpPr>
        <p:spPr bwMode="auto">
          <a:xfrm>
            <a:off x="5095032" y="3703851"/>
            <a:ext cx="410666" cy="196700"/>
          </a:xfrm>
          <a:custGeom>
            <a:avLst/>
            <a:gdLst>
              <a:gd name="T0" fmla="*/ 1462 w 1463"/>
              <a:gd name="T1" fmla="*/ 0 h 703"/>
              <a:gd name="T2" fmla="*/ 1462 w 1463"/>
              <a:gd name="T3" fmla="*/ 702 h 703"/>
              <a:gd name="T4" fmla="*/ 0 w 1463"/>
              <a:gd name="T5" fmla="*/ 702 h 703"/>
              <a:gd name="T6" fmla="*/ 0 w 1463"/>
              <a:gd name="T7" fmla="*/ 0 h 703"/>
              <a:gd name="T8" fmla="*/ 1462 w 1463"/>
              <a:gd name="T9" fmla="*/ 0 h 703"/>
              <a:gd name="T10" fmla="*/ 437 w 1463"/>
              <a:gd name="T11" fmla="*/ 133 h 703"/>
              <a:gd name="T12" fmla="*/ 229 w 1463"/>
              <a:gd name="T13" fmla="*/ 133 h 703"/>
              <a:gd name="T14" fmla="*/ 229 w 1463"/>
              <a:gd name="T15" fmla="*/ 209 h 703"/>
              <a:gd name="T16" fmla="*/ 437 w 1463"/>
              <a:gd name="T17" fmla="*/ 209 h 703"/>
              <a:gd name="T18" fmla="*/ 437 w 1463"/>
              <a:gd name="T19" fmla="*/ 133 h 703"/>
              <a:gd name="T20" fmla="*/ 437 w 1463"/>
              <a:gd name="T21" fmla="*/ 322 h 703"/>
              <a:gd name="T22" fmla="*/ 229 w 1463"/>
              <a:gd name="T23" fmla="*/ 322 h 703"/>
              <a:gd name="T24" fmla="*/ 229 w 1463"/>
              <a:gd name="T25" fmla="*/ 398 h 703"/>
              <a:gd name="T26" fmla="*/ 437 w 1463"/>
              <a:gd name="T27" fmla="*/ 398 h 703"/>
              <a:gd name="T28" fmla="*/ 437 w 1463"/>
              <a:gd name="T29" fmla="*/ 322 h 703"/>
              <a:gd name="T30" fmla="*/ 437 w 1463"/>
              <a:gd name="T31" fmla="*/ 513 h 703"/>
              <a:gd name="T32" fmla="*/ 229 w 1463"/>
              <a:gd name="T33" fmla="*/ 513 h 703"/>
              <a:gd name="T34" fmla="*/ 229 w 1463"/>
              <a:gd name="T35" fmla="*/ 589 h 703"/>
              <a:gd name="T36" fmla="*/ 437 w 1463"/>
              <a:gd name="T37" fmla="*/ 589 h 703"/>
              <a:gd name="T38" fmla="*/ 437 w 1463"/>
              <a:gd name="T39" fmla="*/ 513 h 703"/>
              <a:gd name="T40" fmla="*/ 1234 w 1463"/>
              <a:gd name="T41" fmla="*/ 133 h 703"/>
              <a:gd name="T42" fmla="*/ 1025 w 1463"/>
              <a:gd name="T43" fmla="*/ 133 h 703"/>
              <a:gd name="T44" fmla="*/ 1025 w 1463"/>
              <a:gd name="T45" fmla="*/ 209 h 703"/>
              <a:gd name="T46" fmla="*/ 1234 w 1463"/>
              <a:gd name="T47" fmla="*/ 209 h 703"/>
              <a:gd name="T48" fmla="*/ 1234 w 1463"/>
              <a:gd name="T49" fmla="*/ 133 h 703"/>
              <a:gd name="T50" fmla="*/ 1234 w 1463"/>
              <a:gd name="T51" fmla="*/ 322 h 703"/>
              <a:gd name="T52" fmla="*/ 1025 w 1463"/>
              <a:gd name="T53" fmla="*/ 322 h 703"/>
              <a:gd name="T54" fmla="*/ 1025 w 1463"/>
              <a:gd name="T55" fmla="*/ 398 h 703"/>
              <a:gd name="T56" fmla="*/ 1234 w 1463"/>
              <a:gd name="T57" fmla="*/ 398 h 703"/>
              <a:gd name="T58" fmla="*/ 1234 w 1463"/>
              <a:gd name="T59" fmla="*/ 322 h 703"/>
              <a:gd name="T60" fmla="*/ 1234 w 1463"/>
              <a:gd name="T61" fmla="*/ 513 h 703"/>
              <a:gd name="T62" fmla="*/ 1025 w 1463"/>
              <a:gd name="T63" fmla="*/ 513 h 703"/>
              <a:gd name="T64" fmla="*/ 1025 w 1463"/>
              <a:gd name="T65" fmla="*/ 589 h 703"/>
              <a:gd name="T66" fmla="*/ 1234 w 1463"/>
              <a:gd name="T67" fmla="*/ 589 h 703"/>
              <a:gd name="T68" fmla="*/ 1234 w 1463"/>
              <a:gd name="T69" fmla="*/ 513 h 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63" h="703">
                <a:moveTo>
                  <a:pt x="1462" y="0"/>
                </a:moveTo>
                <a:lnTo>
                  <a:pt x="1462" y="702"/>
                </a:lnTo>
                <a:lnTo>
                  <a:pt x="0" y="702"/>
                </a:lnTo>
                <a:lnTo>
                  <a:pt x="0" y="0"/>
                </a:lnTo>
                <a:lnTo>
                  <a:pt x="1462" y="0"/>
                </a:lnTo>
                <a:close/>
                <a:moveTo>
                  <a:pt x="437" y="133"/>
                </a:moveTo>
                <a:lnTo>
                  <a:pt x="229" y="133"/>
                </a:lnTo>
                <a:lnTo>
                  <a:pt x="229" y="209"/>
                </a:lnTo>
                <a:lnTo>
                  <a:pt x="437" y="209"/>
                </a:lnTo>
                <a:lnTo>
                  <a:pt x="437" y="133"/>
                </a:lnTo>
                <a:close/>
                <a:moveTo>
                  <a:pt x="437" y="322"/>
                </a:moveTo>
                <a:lnTo>
                  <a:pt x="229" y="322"/>
                </a:lnTo>
                <a:lnTo>
                  <a:pt x="229" y="398"/>
                </a:lnTo>
                <a:lnTo>
                  <a:pt x="437" y="398"/>
                </a:lnTo>
                <a:lnTo>
                  <a:pt x="437" y="322"/>
                </a:lnTo>
                <a:close/>
                <a:moveTo>
                  <a:pt x="437" y="513"/>
                </a:moveTo>
                <a:lnTo>
                  <a:pt x="229" y="513"/>
                </a:lnTo>
                <a:lnTo>
                  <a:pt x="229" y="589"/>
                </a:lnTo>
                <a:lnTo>
                  <a:pt x="437" y="589"/>
                </a:lnTo>
                <a:lnTo>
                  <a:pt x="437" y="513"/>
                </a:lnTo>
                <a:close/>
                <a:moveTo>
                  <a:pt x="1234" y="133"/>
                </a:moveTo>
                <a:lnTo>
                  <a:pt x="1025" y="133"/>
                </a:lnTo>
                <a:lnTo>
                  <a:pt x="1025" y="209"/>
                </a:lnTo>
                <a:lnTo>
                  <a:pt x="1234" y="209"/>
                </a:lnTo>
                <a:lnTo>
                  <a:pt x="1234" y="133"/>
                </a:lnTo>
                <a:close/>
                <a:moveTo>
                  <a:pt x="1234" y="322"/>
                </a:moveTo>
                <a:lnTo>
                  <a:pt x="1025" y="322"/>
                </a:lnTo>
                <a:lnTo>
                  <a:pt x="1025" y="398"/>
                </a:lnTo>
                <a:lnTo>
                  <a:pt x="1234" y="398"/>
                </a:lnTo>
                <a:lnTo>
                  <a:pt x="1234" y="322"/>
                </a:lnTo>
                <a:close/>
                <a:moveTo>
                  <a:pt x="1234" y="513"/>
                </a:moveTo>
                <a:lnTo>
                  <a:pt x="1025" y="513"/>
                </a:lnTo>
                <a:lnTo>
                  <a:pt x="1025" y="589"/>
                </a:lnTo>
                <a:lnTo>
                  <a:pt x="1234" y="589"/>
                </a:lnTo>
                <a:lnTo>
                  <a:pt x="1234" y="513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67" name="Freeform 41"/>
          <p:cNvSpPr>
            <a:spLocks noChangeArrowheads="1"/>
          </p:cNvSpPr>
          <p:nvPr/>
        </p:nvSpPr>
        <p:spPr bwMode="auto">
          <a:xfrm>
            <a:off x="5613891" y="3703852"/>
            <a:ext cx="197912" cy="196700"/>
          </a:xfrm>
          <a:custGeom>
            <a:avLst/>
            <a:gdLst>
              <a:gd name="T0" fmla="*/ 703 w 704"/>
              <a:gd name="T1" fmla="*/ 246 h 703"/>
              <a:gd name="T2" fmla="*/ 703 w 704"/>
              <a:gd name="T3" fmla="*/ 437 h 703"/>
              <a:gd name="T4" fmla="*/ 456 w 704"/>
              <a:gd name="T5" fmla="*/ 437 h 703"/>
              <a:gd name="T6" fmla="*/ 456 w 704"/>
              <a:gd name="T7" fmla="*/ 702 h 703"/>
              <a:gd name="T8" fmla="*/ 266 w 704"/>
              <a:gd name="T9" fmla="*/ 702 h 703"/>
              <a:gd name="T10" fmla="*/ 266 w 704"/>
              <a:gd name="T11" fmla="*/ 437 h 703"/>
              <a:gd name="T12" fmla="*/ 0 w 704"/>
              <a:gd name="T13" fmla="*/ 437 h 703"/>
              <a:gd name="T14" fmla="*/ 0 w 704"/>
              <a:gd name="T15" fmla="*/ 246 h 703"/>
              <a:gd name="T16" fmla="*/ 266 w 704"/>
              <a:gd name="T17" fmla="*/ 246 h 703"/>
              <a:gd name="T18" fmla="*/ 266 w 704"/>
              <a:gd name="T19" fmla="*/ 0 h 703"/>
              <a:gd name="T20" fmla="*/ 456 w 704"/>
              <a:gd name="T21" fmla="*/ 0 h 703"/>
              <a:gd name="T22" fmla="*/ 456 w 704"/>
              <a:gd name="T23" fmla="*/ 246 h 703"/>
              <a:gd name="T24" fmla="*/ 703 w 704"/>
              <a:gd name="T25" fmla="*/ 246 h 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4" h="703">
                <a:moveTo>
                  <a:pt x="703" y="246"/>
                </a:moveTo>
                <a:lnTo>
                  <a:pt x="703" y="437"/>
                </a:lnTo>
                <a:lnTo>
                  <a:pt x="456" y="437"/>
                </a:lnTo>
                <a:lnTo>
                  <a:pt x="456" y="702"/>
                </a:lnTo>
                <a:lnTo>
                  <a:pt x="266" y="702"/>
                </a:lnTo>
                <a:lnTo>
                  <a:pt x="266" y="437"/>
                </a:lnTo>
                <a:lnTo>
                  <a:pt x="0" y="437"/>
                </a:lnTo>
                <a:lnTo>
                  <a:pt x="0" y="246"/>
                </a:lnTo>
                <a:lnTo>
                  <a:pt x="266" y="246"/>
                </a:lnTo>
                <a:lnTo>
                  <a:pt x="266" y="0"/>
                </a:lnTo>
                <a:lnTo>
                  <a:pt x="456" y="0"/>
                </a:lnTo>
                <a:lnTo>
                  <a:pt x="456" y="246"/>
                </a:lnTo>
                <a:lnTo>
                  <a:pt x="703" y="246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68" name="Freeform 42"/>
          <p:cNvSpPr>
            <a:spLocks noChangeArrowheads="1"/>
          </p:cNvSpPr>
          <p:nvPr/>
        </p:nvSpPr>
        <p:spPr bwMode="auto">
          <a:xfrm>
            <a:off x="5919995" y="3673188"/>
            <a:ext cx="256048" cy="256081"/>
          </a:xfrm>
          <a:custGeom>
            <a:avLst/>
            <a:gdLst>
              <a:gd name="T0" fmla="*/ 911 w 912"/>
              <a:gd name="T1" fmla="*/ 456 h 912"/>
              <a:gd name="T2" fmla="*/ 911 w 912"/>
              <a:gd name="T3" fmla="*/ 456 h 912"/>
              <a:gd name="T4" fmla="*/ 456 w 912"/>
              <a:gd name="T5" fmla="*/ 911 h 912"/>
              <a:gd name="T6" fmla="*/ 0 w 912"/>
              <a:gd name="T7" fmla="*/ 456 h 912"/>
              <a:gd name="T8" fmla="*/ 456 w 912"/>
              <a:gd name="T9" fmla="*/ 0 h 912"/>
              <a:gd name="T10" fmla="*/ 911 w 912"/>
              <a:gd name="T11" fmla="*/ 456 h 912"/>
              <a:gd name="T12" fmla="*/ 797 w 912"/>
              <a:gd name="T13" fmla="*/ 456 h 912"/>
              <a:gd name="T14" fmla="*/ 797 w 912"/>
              <a:gd name="T15" fmla="*/ 456 h 912"/>
              <a:gd name="T16" fmla="*/ 456 w 912"/>
              <a:gd name="T17" fmla="*/ 95 h 912"/>
              <a:gd name="T18" fmla="*/ 95 w 912"/>
              <a:gd name="T19" fmla="*/ 456 h 912"/>
              <a:gd name="T20" fmla="*/ 456 w 912"/>
              <a:gd name="T21" fmla="*/ 797 h 912"/>
              <a:gd name="T22" fmla="*/ 797 w 912"/>
              <a:gd name="T23" fmla="*/ 456 h 912"/>
              <a:gd name="T24" fmla="*/ 190 w 912"/>
              <a:gd name="T25" fmla="*/ 417 h 912"/>
              <a:gd name="T26" fmla="*/ 190 w 912"/>
              <a:gd name="T27" fmla="*/ 417 h 912"/>
              <a:gd name="T28" fmla="*/ 208 w 912"/>
              <a:gd name="T29" fmla="*/ 456 h 912"/>
              <a:gd name="T30" fmla="*/ 190 w 912"/>
              <a:gd name="T31" fmla="*/ 475 h 912"/>
              <a:gd name="T32" fmla="*/ 152 w 912"/>
              <a:gd name="T33" fmla="*/ 456 h 912"/>
              <a:gd name="T34" fmla="*/ 190 w 912"/>
              <a:gd name="T35" fmla="*/ 417 h 912"/>
              <a:gd name="T36" fmla="*/ 588 w 912"/>
              <a:gd name="T37" fmla="*/ 399 h 912"/>
              <a:gd name="T38" fmla="*/ 588 w 912"/>
              <a:gd name="T39" fmla="*/ 399 h 912"/>
              <a:gd name="T40" fmla="*/ 456 w 912"/>
              <a:gd name="T41" fmla="*/ 399 h 912"/>
              <a:gd name="T42" fmla="*/ 323 w 912"/>
              <a:gd name="T43" fmla="*/ 247 h 912"/>
              <a:gd name="T44" fmla="*/ 247 w 912"/>
              <a:gd name="T45" fmla="*/ 323 h 912"/>
              <a:gd name="T46" fmla="*/ 399 w 912"/>
              <a:gd name="T47" fmla="*/ 493 h 912"/>
              <a:gd name="T48" fmla="*/ 436 w 912"/>
              <a:gd name="T49" fmla="*/ 512 h 912"/>
              <a:gd name="T50" fmla="*/ 588 w 912"/>
              <a:gd name="T51" fmla="*/ 512 h 912"/>
              <a:gd name="T52" fmla="*/ 588 w 912"/>
              <a:gd name="T53" fmla="*/ 399 h 912"/>
              <a:gd name="T54" fmla="*/ 265 w 912"/>
              <a:gd name="T55" fmla="*/ 626 h 912"/>
              <a:gd name="T56" fmla="*/ 265 w 912"/>
              <a:gd name="T57" fmla="*/ 626 h 912"/>
              <a:gd name="T58" fmla="*/ 284 w 912"/>
              <a:gd name="T59" fmla="*/ 645 h 912"/>
              <a:gd name="T60" fmla="*/ 265 w 912"/>
              <a:gd name="T61" fmla="*/ 664 h 912"/>
              <a:gd name="T62" fmla="*/ 247 w 912"/>
              <a:gd name="T63" fmla="*/ 645 h 912"/>
              <a:gd name="T64" fmla="*/ 265 w 912"/>
              <a:gd name="T65" fmla="*/ 626 h 912"/>
              <a:gd name="T66" fmla="*/ 456 w 912"/>
              <a:gd name="T67" fmla="*/ 684 h 912"/>
              <a:gd name="T68" fmla="*/ 456 w 912"/>
              <a:gd name="T69" fmla="*/ 684 h 912"/>
              <a:gd name="T70" fmla="*/ 474 w 912"/>
              <a:gd name="T71" fmla="*/ 721 h 912"/>
              <a:gd name="T72" fmla="*/ 456 w 912"/>
              <a:gd name="T73" fmla="*/ 740 h 912"/>
              <a:gd name="T74" fmla="*/ 417 w 912"/>
              <a:gd name="T75" fmla="*/ 721 h 912"/>
              <a:gd name="T76" fmla="*/ 456 w 912"/>
              <a:gd name="T77" fmla="*/ 684 h 912"/>
              <a:gd name="T78" fmla="*/ 456 w 912"/>
              <a:gd name="T79" fmla="*/ 152 h 912"/>
              <a:gd name="T80" fmla="*/ 456 w 912"/>
              <a:gd name="T81" fmla="*/ 152 h 912"/>
              <a:gd name="T82" fmla="*/ 474 w 912"/>
              <a:gd name="T83" fmla="*/ 190 h 912"/>
              <a:gd name="T84" fmla="*/ 456 w 912"/>
              <a:gd name="T85" fmla="*/ 208 h 912"/>
              <a:gd name="T86" fmla="*/ 417 w 912"/>
              <a:gd name="T87" fmla="*/ 190 h 912"/>
              <a:gd name="T88" fmla="*/ 456 w 912"/>
              <a:gd name="T89" fmla="*/ 152 h 912"/>
              <a:gd name="T90" fmla="*/ 626 w 912"/>
              <a:gd name="T91" fmla="*/ 228 h 912"/>
              <a:gd name="T92" fmla="*/ 626 w 912"/>
              <a:gd name="T93" fmla="*/ 228 h 912"/>
              <a:gd name="T94" fmla="*/ 664 w 912"/>
              <a:gd name="T95" fmla="*/ 266 h 912"/>
              <a:gd name="T96" fmla="*/ 626 w 912"/>
              <a:gd name="T97" fmla="*/ 284 h 912"/>
              <a:gd name="T98" fmla="*/ 608 w 912"/>
              <a:gd name="T99" fmla="*/ 266 h 912"/>
              <a:gd name="T100" fmla="*/ 626 w 912"/>
              <a:gd name="T101" fmla="*/ 228 h 912"/>
              <a:gd name="T102" fmla="*/ 645 w 912"/>
              <a:gd name="T103" fmla="*/ 608 h 912"/>
              <a:gd name="T104" fmla="*/ 645 w 912"/>
              <a:gd name="T105" fmla="*/ 608 h 912"/>
              <a:gd name="T106" fmla="*/ 664 w 912"/>
              <a:gd name="T107" fmla="*/ 626 h 912"/>
              <a:gd name="T108" fmla="*/ 645 w 912"/>
              <a:gd name="T109" fmla="*/ 664 h 912"/>
              <a:gd name="T110" fmla="*/ 608 w 912"/>
              <a:gd name="T111" fmla="*/ 626 h 912"/>
              <a:gd name="T112" fmla="*/ 645 w 912"/>
              <a:gd name="T113" fmla="*/ 608 h 912"/>
              <a:gd name="T114" fmla="*/ 721 w 912"/>
              <a:gd name="T115" fmla="*/ 417 h 912"/>
              <a:gd name="T116" fmla="*/ 721 w 912"/>
              <a:gd name="T117" fmla="*/ 417 h 912"/>
              <a:gd name="T118" fmla="*/ 740 w 912"/>
              <a:gd name="T119" fmla="*/ 456 h 912"/>
              <a:gd name="T120" fmla="*/ 721 w 912"/>
              <a:gd name="T121" fmla="*/ 475 h 912"/>
              <a:gd name="T122" fmla="*/ 683 w 912"/>
              <a:gd name="T123" fmla="*/ 456 h 912"/>
              <a:gd name="T124" fmla="*/ 721 w 912"/>
              <a:gd name="T125" fmla="*/ 417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2" h="912">
                <a:moveTo>
                  <a:pt x="911" y="456"/>
                </a:moveTo>
                <a:lnTo>
                  <a:pt x="911" y="456"/>
                </a:lnTo>
                <a:cubicBezTo>
                  <a:pt x="911" y="702"/>
                  <a:pt x="702" y="911"/>
                  <a:pt x="456" y="911"/>
                </a:cubicBezTo>
                <a:cubicBezTo>
                  <a:pt x="208" y="911"/>
                  <a:pt x="0" y="702"/>
                  <a:pt x="0" y="456"/>
                </a:cubicBezTo>
                <a:cubicBezTo>
                  <a:pt x="0" y="208"/>
                  <a:pt x="208" y="0"/>
                  <a:pt x="456" y="0"/>
                </a:cubicBezTo>
                <a:cubicBezTo>
                  <a:pt x="702" y="0"/>
                  <a:pt x="911" y="208"/>
                  <a:pt x="911" y="456"/>
                </a:cubicBezTo>
                <a:close/>
                <a:moveTo>
                  <a:pt x="797" y="456"/>
                </a:moveTo>
                <a:lnTo>
                  <a:pt x="797" y="456"/>
                </a:lnTo>
                <a:cubicBezTo>
                  <a:pt x="797" y="247"/>
                  <a:pt x="645" y="95"/>
                  <a:pt x="456" y="95"/>
                </a:cubicBezTo>
                <a:cubicBezTo>
                  <a:pt x="247" y="95"/>
                  <a:pt x="95" y="247"/>
                  <a:pt x="95" y="456"/>
                </a:cubicBezTo>
                <a:cubicBezTo>
                  <a:pt x="95" y="645"/>
                  <a:pt x="247" y="797"/>
                  <a:pt x="456" y="797"/>
                </a:cubicBezTo>
                <a:cubicBezTo>
                  <a:pt x="645" y="797"/>
                  <a:pt x="797" y="645"/>
                  <a:pt x="797" y="456"/>
                </a:cubicBezTo>
                <a:close/>
                <a:moveTo>
                  <a:pt x="190" y="417"/>
                </a:moveTo>
                <a:lnTo>
                  <a:pt x="190" y="417"/>
                </a:lnTo>
                <a:cubicBezTo>
                  <a:pt x="190" y="417"/>
                  <a:pt x="208" y="436"/>
                  <a:pt x="208" y="456"/>
                </a:cubicBezTo>
                <a:lnTo>
                  <a:pt x="190" y="475"/>
                </a:lnTo>
                <a:cubicBezTo>
                  <a:pt x="171" y="475"/>
                  <a:pt x="152" y="456"/>
                  <a:pt x="152" y="456"/>
                </a:cubicBezTo>
                <a:cubicBezTo>
                  <a:pt x="152" y="436"/>
                  <a:pt x="171" y="417"/>
                  <a:pt x="190" y="417"/>
                </a:cubicBezTo>
                <a:close/>
                <a:moveTo>
                  <a:pt x="588" y="399"/>
                </a:moveTo>
                <a:lnTo>
                  <a:pt x="588" y="399"/>
                </a:lnTo>
                <a:cubicBezTo>
                  <a:pt x="456" y="399"/>
                  <a:pt x="456" y="399"/>
                  <a:pt x="456" y="399"/>
                </a:cubicBezTo>
                <a:cubicBezTo>
                  <a:pt x="323" y="247"/>
                  <a:pt x="323" y="247"/>
                  <a:pt x="323" y="247"/>
                </a:cubicBezTo>
                <a:cubicBezTo>
                  <a:pt x="265" y="208"/>
                  <a:pt x="208" y="266"/>
                  <a:pt x="247" y="323"/>
                </a:cubicBezTo>
                <a:cubicBezTo>
                  <a:pt x="399" y="493"/>
                  <a:pt x="399" y="493"/>
                  <a:pt x="399" y="493"/>
                </a:cubicBezTo>
                <a:cubicBezTo>
                  <a:pt x="417" y="493"/>
                  <a:pt x="417" y="512"/>
                  <a:pt x="436" y="512"/>
                </a:cubicBezTo>
                <a:cubicBezTo>
                  <a:pt x="588" y="512"/>
                  <a:pt x="588" y="512"/>
                  <a:pt x="588" y="512"/>
                </a:cubicBezTo>
                <a:cubicBezTo>
                  <a:pt x="645" y="512"/>
                  <a:pt x="645" y="399"/>
                  <a:pt x="588" y="399"/>
                </a:cubicBezTo>
                <a:close/>
                <a:moveTo>
                  <a:pt x="265" y="626"/>
                </a:moveTo>
                <a:lnTo>
                  <a:pt x="265" y="626"/>
                </a:lnTo>
                <a:cubicBezTo>
                  <a:pt x="284" y="626"/>
                  <a:pt x="284" y="626"/>
                  <a:pt x="284" y="645"/>
                </a:cubicBezTo>
                <a:cubicBezTo>
                  <a:pt x="284" y="664"/>
                  <a:pt x="284" y="664"/>
                  <a:pt x="265" y="664"/>
                </a:cubicBezTo>
                <a:cubicBezTo>
                  <a:pt x="247" y="664"/>
                  <a:pt x="247" y="664"/>
                  <a:pt x="247" y="645"/>
                </a:cubicBezTo>
                <a:cubicBezTo>
                  <a:pt x="247" y="626"/>
                  <a:pt x="247" y="626"/>
                  <a:pt x="265" y="626"/>
                </a:cubicBezTo>
                <a:close/>
                <a:moveTo>
                  <a:pt x="456" y="684"/>
                </a:moveTo>
                <a:lnTo>
                  <a:pt x="456" y="684"/>
                </a:lnTo>
                <a:cubicBezTo>
                  <a:pt x="456" y="684"/>
                  <a:pt x="474" y="702"/>
                  <a:pt x="474" y="721"/>
                </a:cubicBezTo>
                <a:lnTo>
                  <a:pt x="456" y="740"/>
                </a:lnTo>
                <a:cubicBezTo>
                  <a:pt x="436" y="740"/>
                  <a:pt x="417" y="721"/>
                  <a:pt x="417" y="721"/>
                </a:cubicBezTo>
                <a:cubicBezTo>
                  <a:pt x="417" y="702"/>
                  <a:pt x="436" y="684"/>
                  <a:pt x="456" y="684"/>
                </a:cubicBezTo>
                <a:close/>
                <a:moveTo>
                  <a:pt x="456" y="152"/>
                </a:moveTo>
                <a:lnTo>
                  <a:pt x="456" y="152"/>
                </a:lnTo>
                <a:cubicBezTo>
                  <a:pt x="456" y="152"/>
                  <a:pt x="474" y="171"/>
                  <a:pt x="474" y="190"/>
                </a:cubicBezTo>
                <a:cubicBezTo>
                  <a:pt x="474" y="208"/>
                  <a:pt x="456" y="208"/>
                  <a:pt x="456" y="208"/>
                </a:cubicBezTo>
                <a:cubicBezTo>
                  <a:pt x="436" y="208"/>
                  <a:pt x="417" y="208"/>
                  <a:pt x="417" y="190"/>
                </a:cubicBezTo>
                <a:cubicBezTo>
                  <a:pt x="417" y="171"/>
                  <a:pt x="436" y="152"/>
                  <a:pt x="456" y="152"/>
                </a:cubicBezTo>
                <a:close/>
                <a:moveTo>
                  <a:pt x="626" y="228"/>
                </a:moveTo>
                <a:lnTo>
                  <a:pt x="626" y="228"/>
                </a:lnTo>
                <a:cubicBezTo>
                  <a:pt x="645" y="228"/>
                  <a:pt x="664" y="247"/>
                  <a:pt x="664" y="266"/>
                </a:cubicBezTo>
                <a:cubicBezTo>
                  <a:pt x="664" y="266"/>
                  <a:pt x="645" y="284"/>
                  <a:pt x="626" y="284"/>
                </a:cubicBezTo>
                <a:lnTo>
                  <a:pt x="608" y="266"/>
                </a:lnTo>
                <a:cubicBezTo>
                  <a:pt x="608" y="247"/>
                  <a:pt x="626" y="228"/>
                  <a:pt x="626" y="228"/>
                </a:cubicBezTo>
                <a:close/>
                <a:moveTo>
                  <a:pt x="645" y="608"/>
                </a:moveTo>
                <a:lnTo>
                  <a:pt x="645" y="608"/>
                </a:lnTo>
                <a:cubicBezTo>
                  <a:pt x="664" y="608"/>
                  <a:pt x="664" y="626"/>
                  <a:pt x="664" y="626"/>
                </a:cubicBezTo>
                <a:cubicBezTo>
                  <a:pt x="664" y="645"/>
                  <a:pt x="664" y="664"/>
                  <a:pt x="645" y="664"/>
                </a:cubicBezTo>
                <a:cubicBezTo>
                  <a:pt x="626" y="664"/>
                  <a:pt x="608" y="645"/>
                  <a:pt x="608" y="626"/>
                </a:cubicBezTo>
                <a:cubicBezTo>
                  <a:pt x="608" y="626"/>
                  <a:pt x="626" y="608"/>
                  <a:pt x="645" y="608"/>
                </a:cubicBezTo>
                <a:close/>
                <a:moveTo>
                  <a:pt x="721" y="417"/>
                </a:moveTo>
                <a:lnTo>
                  <a:pt x="721" y="417"/>
                </a:lnTo>
                <a:cubicBezTo>
                  <a:pt x="721" y="417"/>
                  <a:pt x="740" y="436"/>
                  <a:pt x="740" y="456"/>
                </a:cubicBezTo>
                <a:lnTo>
                  <a:pt x="721" y="475"/>
                </a:lnTo>
                <a:cubicBezTo>
                  <a:pt x="702" y="475"/>
                  <a:pt x="683" y="456"/>
                  <a:pt x="683" y="456"/>
                </a:cubicBezTo>
                <a:cubicBezTo>
                  <a:pt x="683" y="436"/>
                  <a:pt x="702" y="417"/>
                  <a:pt x="721" y="417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69" name="Freeform 43"/>
          <p:cNvSpPr>
            <a:spLocks noChangeArrowheads="1"/>
          </p:cNvSpPr>
          <p:nvPr/>
        </p:nvSpPr>
        <p:spPr bwMode="auto">
          <a:xfrm>
            <a:off x="6284237" y="3673188"/>
            <a:ext cx="256048" cy="256081"/>
          </a:xfrm>
          <a:custGeom>
            <a:avLst/>
            <a:gdLst>
              <a:gd name="T0" fmla="*/ 912 w 913"/>
              <a:gd name="T1" fmla="*/ 456 h 912"/>
              <a:gd name="T2" fmla="*/ 912 w 913"/>
              <a:gd name="T3" fmla="*/ 456 h 912"/>
              <a:gd name="T4" fmla="*/ 456 w 913"/>
              <a:gd name="T5" fmla="*/ 911 h 912"/>
              <a:gd name="T6" fmla="*/ 0 w 913"/>
              <a:gd name="T7" fmla="*/ 456 h 912"/>
              <a:gd name="T8" fmla="*/ 456 w 913"/>
              <a:gd name="T9" fmla="*/ 0 h 912"/>
              <a:gd name="T10" fmla="*/ 912 w 913"/>
              <a:gd name="T11" fmla="*/ 456 h 912"/>
              <a:gd name="T12" fmla="*/ 797 w 913"/>
              <a:gd name="T13" fmla="*/ 456 h 912"/>
              <a:gd name="T14" fmla="*/ 797 w 913"/>
              <a:gd name="T15" fmla="*/ 456 h 912"/>
              <a:gd name="T16" fmla="*/ 456 w 913"/>
              <a:gd name="T17" fmla="*/ 95 h 912"/>
              <a:gd name="T18" fmla="*/ 95 w 913"/>
              <a:gd name="T19" fmla="*/ 456 h 912"/>
              <a:gd name="T20" fmla="*/ 456 w 913"/>
              <a:gd name="T21" fmla="*/ 797 h 912"/>
              <a:gd name="T22" fmla="*/ 797 w 913"/>
              <a:gd name="T23" fmla="*/ 456 h 912"/>
              <a:gd name="T24" fmla="*/ 570 w 913"/>
              <a:gd name="T25" fmla="*/ 399 h 912"/>
              <a:gd name="T26" fmla="*/ 570 w 913"/>
              <a:gd name="T27" fmla="*/ 399 h 912"/>
              <a:gd name="T28" fmla="*/ 475 w 913"/>
              <a:gd name="T29" fmla="*/ 399 h 912"/>
              <a:gd name="T30" fmla="*/ 342 w 913"/>
              <a:gd name="T31" fmla="*/ 266 h 912"/>
              <a:gd name="T32" fmla="*/ 266 w 913"/>
              <a:gd name="T33" fmla="*/ 323 h 912"/>
              <a:gd name="T34" fmla="*/ 399 w 913"/>
              <a:gd name="T35" fmla="*/ 493 h 912"/>
              <a:gd name="T36" fmla="*/ 436 w 913"/>
              <a:gd name="T37" fmla="*/ 512 h 912"/>
              <a:gd name="T38" fmla="*/ 570 w 913"/>
              <a:gd name="T39" fmla="*/ 512 h 912"/>
              <a:gd name="T40" fmla="*/ 570 w 913"/>
              <a:gd name="T41" fmla="*/ 399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13" h="912">
                <a:moveTo>
                  <a:pt x="912" y="456"/>
                </a:moveTo>
                <a:lnTo>
                  <a:pt x="912" y="456"/>
                </a:lnTo>
                <a:cubicBezTo>
                  <a:pt x="912" y="702"/>
                  <a:pt x="703" y="911"/>
                  <a:pt x="456" y="911"/>
                </a:cubicBezTo>
                <a:cubicBezTo>
                  <a:pt x="209" y="911"/>
                  <a:pt x="0" y="702"/>
                  <a:pt x="0" y="456"/>
                </a:cubicBezTo>
                <a:cubicBezTo>
                  <a:pt x="0" y="208"/>
                  <a:pt x="209" y="0"/>
                  <a:pt x="456" y="0"/>
                </a:cubicBezTo>
                <a:cubicBezTo>
                  <a:pt x="703" y="0"/>
                  <a:pt x="912" y="208"/>
                  <a:pt x="912" y="456"/>
                </a:cubicBezTo>
                <a:close/>
                <a:moveTo>
                  <a:pt x="797" y="456"/>
                </a:moveTo>
                <a:lnTo>
                  <a:pt x="797" y="456"/>
                </a:lnTo>
                <a:cubicBezTo>
                  <a:pt x="797" y="247"/>
                  <a:pt x="645" y="95"/>
                  <a:pt x="456" y="95"/>
                </a:cubicBezTo>
                <a:cubicBezTo>
                  <a:pt x="266" y="95"/>
                  <a:pt x="95" y="247"/>
                  <a:pt x="95" y="456"/>
                </a:cubicBezTo>
                <a:cubicBezTo>
                  <a:pt x="95" y="645"/>
                  <a:pt x="266" y="797"/>
                  <a:pt x="456" y="797"/>
                </a:cubicBezTo>
                <a:cubicBezTo>
                  <a:pt x="645" y="797"/>
                  <a:pt x="797" y="645"/>
                  <a:pt x="797" y="456"/>
                </a:cubicBezTo>
                <a:close/>
                <a:moveTo>
                  <a:pt x="570" y="399"/>
                </a:moveTo>
                <a:lnTo>
                  <a:pt x="570" y="399"/>
                </a:lnTo>
                <a:cubicBezTo>
                  <a:pt x="475" y="399"/>
                  <a:pt x="475" y="399"/>
                  <a:pt x="475" y="399"/>
                </a:cubicBezTo>
                <a:cubicBezTo>
                  <a:pt x="342" y="266"/>
                  <a:pt x="342" y="266"/>
                  <a:pt x="342" y="266"/>
                </a:cubicBezTo>
                <a:cubicBezTo>
                  <a:pt x="285" y="208"/>
                  <a:pt x="228" y="284"/>
                  <a:pt x="266" y="323"/>
                </a:cubicBezTo>
                <a:cubicBezTo>
                  <a:pt x="399" y="493"/>
                  <a:pt x="399" y="493"/>
                  <a:pt x="399" y="493"/>
                </a:cubicBezTo>
                <a:cubicBezTo>
                  <a:pt x="418" y="493"/>
                  <a:pt x="436" y="512"/>
                  <a:pt x="436" y="512"/>
                </a:cubicBezTo>
                <a:cubicBezTo>
                  <a:pt x="570" y="512"/>
                  <a:pt x="570" y="512"/>
                  <a:pt x="570" y="512"/>
                </a:cubicBezTo>
                <a:cubicBezTo>
                  <a:pt x="627" y="512"/>
                  <a:pt x="645" y="399"/>
                  <a:pt x="570" y="399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70" name="Freeform 49"/>
          <p:cNvSpPr>
            <a:spLocks noChangeArrowheads="1"/>
          </p:cNvSpPr>
          <p:nvPr/>
        </p:nvSpPr>
        <p:spPr bwMode="auto">
          <a:xfrm>
            <a:off x="6648478" y="3673188"/>
            <a:ext cx="256048" cy="256081"/>
          </a:xfrm>
          <a:custGeom>
            <a:avLst/>
            <a:gdLst>
              <a:gd name="T0" fmla="*/ 912 w 913"/>
              <a:gd name="T1" fmla="*/ 457 h 912"/>
              <a:gd name="T2" fmla="*/ 912 w 913"/>
              <a:gd name="T3" fmla="*/ 457 h 912"/>
              <a:gd name="T4" fmla="*/ 456 w 913"/>
              <a:gd name="T5" fmla="*/ 911 h 912"/>
              <a:gd name="T6" fmla="*/ 0 w 913"/>
              <a:gd name="T7" fmla="*/ 457 h 912"/>
              <a:gd name="T8" fmla="*/ 456 w 913"/>
              <a:gd name="T9" fmla="*/ 0 h 912"/>
              <a:gd name="T10" fmla="*/ 912 w 913"/>
              <a:gd name="T11" fmla="*/ 457 h 912"/>
              <a:gd name="T12" fmla="*/ 267 w 913"/>
              <a:gd name="T13" fmla="*/ 342 h 912"/>
              <a:gd name="T14" fmla="*/ 267 w 913"/>
              <a:gd name="T15" fmla="*/ 342 h 912"/>
              <a:gd name="T16" fmla="*/ 418 w 913"/>
              <a:gd name="T17" fmla="*/ 342 h 912"/>
              <a:gd name="T18" fmla="*/ 456 w 913"/>
              <a:gd name="T19" fmla="*/ 267 h 912"/>
              <a:gd name="T20" fmla="*/ 476 w 913"/>
              <a:gd name="T21" fmla="*/ 342 h 912"/>
              <a:gd name="T22" fmla="*/ 400 w 913"/>
              <a:gd name="T23" fmla="*/ 418 h 912"/>
              <a:gd name="T24" fmla="*/ 380 w 913"/>
              <a:gd name="T25" fmla="*/ 418 h 912"/>
              <a:gd name="T26" fmla="*/ 380 w 913"/>
              <a:gd name="T27" fmla="*/ 551 h 912"/>
              <a:gd name="T28" fmla="*/ 532 w 913"/>
              <a:gd name="T29" fmla="*/ 551 h 912"/>
              <a:gd name="T30" fmla="*/ 532 w 913"/>
              <a:gd name="T31" fmla="*/ 494 h 912"/>
              <a:gd name="T32" fmla="*/ 627 w 913"/>
              <a:gd name="T33" fmla="*/ 342 h 912"/>
              <a:gd name="T34" fmla="*/ 456 w 913"/>
              <a:gd name="T35" fmla="*/ 153 h 912"/>
              <a:gd name="T36" fmla="*/ 267 w 913"/>
              <a:gd name="T37" fmla="*/ 342 h 912"/>
              <a:gd name="T38" fmla="*/ 361 w 913"/>
              <a:gd name="T39" fmla="*/ 684 h 912"/>
              <a:gd name="T40" fmla="*/ 361 w 913"/>
              <a:gd name="T41" fmla="*/ 684 h 912"/>
              <a:gd name="T42" fmla="*/ 456 w 913"/>
              <a:gd name="T43" fmla="*/ 778 h 912"/>
              <a:gd name="T44" fmla="*/ 532 w 913"/>
              <a:gd name="T45" fmla="*/ 684 h 912"/>
              <a:gd name="T46" fmla="*/ 456 w 913"/>
              <a:gd name="T47" fmla="*/ 608 h 912"/>
              <a:gd name="T48" fmla="*/ 361 w 913"/>
              <a:gd name="T49" fmla="*/ 684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13" h="912">
                <a:moveTo>
                  <a:pt x="912" y="457"/>
                </a:moveTo>
                <a:lnTo>
                  <a:pt x="912" y="457"/>
                </a:lnTo>
                <a:cubicBezTo>
                  <a:pt x="912" y="702"/>
                  <a:pt x="703" y="911"/>
                  <a:pt x="456" y="911"/>
                </a:cubicBezTo>
                <a:cubicBezTo>
                  <a:pt x="209" y="911"/>
                  <a:pt x="0" y="702"/>
                  <a:pt x="0" y="457"/>
                </a:cubicBezTo>
                <a:cubicBezTo>
                  <a:pt x="0" y="209"/>
                  <a:pt x="209" y="0"/>
                  <a:pt x="456" y="0"/>
                </a:cubicBezTo>
                <a:cubicBezTo>
                  <a:pt x="703" y="0"/>
                  <a:pt x="912" y="209"/>
                  <a:pt x="912" y="457"/>
                </a:cubicBezTo>
                <a:close/>
                <a:moveTo>
                  <a:pt x="267" y="342"/>
                </a:moveTo>
                <a:lnTo>
                  <a:pt x="267" y="342"/>
                </a:lnTo>
                <a:cubicBezTo>
                  <a:pt x="418" y="342"/>
                  <a:pt x="418" y="342"/>
                  <a:pt x="418" y="342"/>
                </a:cubicBezTo>
                <a:cubicBezTo>
                  <a:pt x="418" y="285"/>
                  <a:pt x="418" y="267"/>
                  <a:pt x="456" y="267"/>
                </a:cubicBezTo>
                <a:cubicBezTo>
                  <a:pt x="476" y="267"/>
                  <a:pt x="476" y="285"/>
                  <a:pt x="476" y="342"/>
                </a:cubicBezTo>
                <a:cubicBezTo>
                  <a:pt x="476" y="400"/>
                  <a:pt x="456" y="418"/>
                  <a:pt x="400" y="418"/>
                </a:cubicBezTo>
                <a:lnTo>
                  <a:pt x="380" y="418"/>
                </a:lnTo>
                <a:cubicBezTo>
                  <a:pt x="380" y="551"/>
                  <a:pt x="380" y="551"/>
                  <a:pt x="380" y="551"/>
                </a:cubicBezTo>
                <a:cubicBezTo>
                  <a:pt x="532" y="551"/>
                  <a:pt x="532" y="551"/>
                  <a:pt x="532" y="551"/>
                </a:cubicBezTo>
                <a:cubicBezTo>
                  <a:pt x="532" y="494"/>
                  <a:pt x="532" y="494"/>
                  <a:pt x="532" y="494"/>
                </a:cubicBezTo>
                <a:cubicBezTo>
                  <a:pt x="589" y="476"/>
                  <a:pt x="627" y="418"/>
                  <a:pt x="627" y="342"/>
                </a:cubicBezTo>
                <a:cubicBezTo>
                  <a:pt x="627" y="229"/>
                  <a:pt x="552" y="153"/>
                  <a:pt x="456" y="153"/>
                </a:cubicBezTo>
                <a:cubicBezTo>
                  <a:pt x="324" y="153"/>
                  <a:pt x="267" y="229"/>
                  <a:pt x="267" y="342"/>
                </a:cubicBezTo>
                <a:close/>
                <a:moveTo>
                  <a:pt x="361" y="684"/>
                </a:moveTo>
                <a:lnTo>
                  <a:pt x="361" y="684"/>
                </a:lnTo>
                <a:cubicBezTo>
                  <a:pt x="361" y="740"/>
                  <a:pt x="400" y="778"/>
                  <a:pt x="456" y="778"/>
                </a:cubicBezTo>
                <a:cubicBezTo>
                  <a:pt x="494" y="778"/>
                  <a:pt x="532" y="740"/>
                  <a:pt x="532" y="684"/>
                </a:cubicBezTo>
                <a:cubicBezTo>
                  <a:pt x="532" y="645"/>
                  <a:pt x="494" y="608"/>
                  <a:pt x="456" y="608"/>
                </a:cubicBezTo>
                <a:cubicBezTo>
                  <a:pt x="400" y="608"/>
                  <a:pt x="361" y="645"/>
                  <a:pt x="361" y="68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71" name="Freeform 60"/>
          <p:cNvSpPr>
            <a:spLocks noChangeArrowheads="1"/>
          </p:cNvSpPr>
          <p:nvPr/>
        </p:nvSpPr>
        <p:spPr bwMode="auto">
          <a:xfrm>
            <a:off x="7370456" y="3209370"/>
            <a:ext cx="239967" cy="207834"/>
          </a:xfrm>
          <a:custGeom>
            <a:avLst/>
            <a:gdLst>
              <a:gd name="T0" fmla="*/ 114 w 856"/>
              <a:gd name="T1" fmla="*/ 436 h 741"/>
              <a:gd name="T2" fmla="*/ 114 w 856"/>
              <a:gd name="T3" fmla="*/ 436 h 741"/>
              <a:gd name="T4" fmla="*/ 0 w 856"/>
              <a:gd name="T5" fmla="*/ 208 h 741"/>
              <a:gd name="T6" fmla="*/ 209 w 856"/>
              <a:gd name="T7" fmla="*/ 0 h 741"/>
              <a:gd name="T8" fmla="*/ 437 w 856"/>
              <a:gd name="T9" fmla="*/ 132 h 741"/>
              <a:gd name="T10" fmla="*/ 646 w 856"/>
              <a:gd name="T11" fmla="*/ 0 h 741"/>
              <a:gd name="T12" fmla="*/ 855 w 856"/>
              <a:gd name="T13" fmla="*/ 208 h 741"/>
              <a:gd name="T14" fmla="*/ 759 w 856"/>
              <a:gd name="T15" fmla="*/ 436 h 741"/>
              <a:gd name="T16" fmla="*/ 437 w 856"/>
              <a:gd name="T17" fmla="*/ 740 h 741"/>
              <a:gd name="T18" fmla="*/ 114 w 856"/>
              <a:gd name="T19" fmla="*/ 436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56" h="741">
                <a:moveTo>
                  <a:pt x="114" y="436"/>
                </a:moveTo>
                <a:lnTo>
                  <a:pt x="114" y="436"/>
                </a:lnTo>
                <a:cubicBezTo>
                  <a:pt x="38" y="360"/>
                  <a:pt x="0" y="284"/>
                  <a:pt x="0" y="208"/>
                </a:cubicBezTo>
                <a:cubicBezTo>
                  <a:pt x="0" y="95"/>
                  <a:pt x="95" y="0"/>
                  <a:pt x="209" y="0"/>
                </a:cubicBezTo>
                <a:cubicBezTo>
                  <a:pt x="323" y="0"/>
                  <a:pt x="361" y="56"/>
                  <a:pt x="437" y="132"/>
                </a:cubicBezTo>
                <a:cubicBezTo>
                  <a:pt x="494" y="56"/>
                  <a:pt x="532" y="0"/>
                  <a:pt x="646" y="0"/>
                </a:cubicBezTo>
                <a:cubicBezTo>
                  <a:pt x="779" y="0"/>
                  <a:pt x="855" y="95"/>
                  <a:pt x="855" y="208"/>
                </a:cubicBezTo>
                <a:cubicBezTo>
                  <a:pt x="855" y="284"/>
                  <a:pt x="816" y="360"/>
                  <a:pt x="759" y="436"/>
                </a:cubicBezTo>
                <a:cubicBezTo>
                  <a:pt x="437" y="740"/>
                  <a:pt x="437" y="740"/>
                  <a:pt x="437" y="740"/>
                </a:cubicBezTo>
                <a:lnTo>
                  <a:pt x="114" y="436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72" name="Freeform 61"/>
          <p:cNvSpPr>
            <a:spLocks noChangeArrowheads="1"/>
          </p:cNvSpPr>
          <p:nvPr/>
        </p:nvSpPr>
        <p:spPr bwMode="auto">
          <a:xfrm>
            <a:off x="7691027" y="3180290"/>
            <a:ext cx="218939" cy="251133"/>
          </a:xfrm>
          <a:custGeom>
            <a:avLst/>
            <a:gdLst>
              <a:gd name="T0" fmla="*/ 227 w 779"/>
              <a:gd name="T1" fmla="*/ 531 h 893"/>
              <a:gd name="T2" fmla="*/ 227 w 779"/>
              <a:gd name="T3" fmla="*/ 531 h 893"/>
              <a:gd name="T4" fmla="*/ 209 w 779"/>
              <a:gd name="T5" fmla="*/ 551 h 893"/>
              <a:gd name="T6" fmla="*/ 189 w 779"/>
              <a:gd name="T7" fmla="*/ 494 h 893"/>
              <a:gd name="T8" fmla="*/ 151 w 779"/>
              <a:gd name="T9" fmla="*/ 455 h 893"/>
              <a:gd name="T10" fmla="*/ 189 w 779"/>
              <a:gd name="T11" fmla="*/ 418 h 893"/>
              <a:gd name="T12" fmla="*/ 189 w 779"/>
              <a:gd name="T13" fmla="*/ 379 h 893"/>
              <a:gd name="T14" fmla="*/ 170 w 779"/>
              <a:gd name="T15" fmla="*/ 360 h 893"/>
              <a:gd name="T16" fmla="*/ 151 w 779"/>
              <a:gd name="T17" fmla="*/ 285 h 893"/>
              <a:gd name="T18" fmla="*/ 170 w 779"/>
              <a:gd name="T19" fmla="*/ 247 h 893"/>
              <a:gd name="T20" fmla="*/ 189 w 779"/>
              <a:gd name="T21" fmla="*/ 171 h 893"/>
              <a:gd name="T22" fmla="*/ 227 w 779"/>
              <a:gd name="T23" fmla="*/ 0 h 893"/>
              <a:gd name="T24" fmla="*/ 398 w 779"/>
              <a:gd name="T25" fmla="*/ 57 h 893"/>
              <a:gd name="T26" fmla="*/ 512 w 779"/>
              <a:gd name="T27" fmla="*/ 0 h 893"/>
              <a:gd name="T28" fmla="*/ 569 w 779"/>
              <a:gd name="T29" fmla="*/ 151 h 893"/>
              <a:gd name="T30" fmla="*/ 588 w 779"/>
              <a:gd name="T31" fmla="*/ 247 h 893"/>
              <a:gd name="T32" fmla="*/ 588 w 779"/>
              <a:gd name="T33" fmla="*/ 303 h 893"/>
              <a:gd name="T34" fmla="*/ 588 w 779"/>
              <a:gd name="T35" fmla="*/ 360 h 893"/>
              <a:gd name="T36" fmla="*/ 569 w 779"/>
              <a:gd name="T37" fmla="*/ 399 h 893"/>
              <a:gd name="T38" fmla="*/ 588 w 779"/>
              <a:gd name="T39" fmla="*/ 418 h 893"/>
              <a:gd name="T40" fmla="*/ 588 w 779"/>
              <a:gd name="T41" fmla="*/ 475 h 893"/>
              <a:gd name="T42" fmla="*/ 569 w 779"/>
              <a:gd name="T43" fmla="*/ 512 h 893"/>
              <a:gd name="T44" fmla="*/ 531 w 779"/>
              <a:gd name="T45" fmla="*/ 551 h 893"/>
              <a:gd name="T46" fmla="*/ 493 w 779"/>
              <a:gd name="T47" fmla="*/ 759 h 893"/>
              <a:gd name="T48" fmla="*/ 512 w 779"/>
              <a:gd name="T49" fmla="*/ 759 h 893"/>
              <a:gd name="T50" fmla="*/ 778 w 779"/>
              <a:gd name="T51" fmla="*/ 835 h 893"/>
              <a:gd name="T52" fmla="*/ 778 w 779"/>
              <a:gd name="T53" fmla="*/ 892 h 893"/>
              <a:gd name="T54" fmla="*/ 0 w 779"/>
              <a:gd name="T55" fmla="*/ 892 h 893"/>
              <a:gd name="T56" fmla="*/ 0 w 779"/>
              <a:gd name="T57" fmla="*/ 835 h 893"/>
              <a:gd name="T58" fmla="*/ 227 w 779"/>
              <a:gd name="T59" fmla="*/ 759 h 893"/>
              <a:gd name="T60" fmla="*/ 265 w 779"/>
              <a:gd name="T61" fmla="*/ 607 h 893"/>
              <a:gd name="T62" fmla="*/ 227 w 779"/>
              <a:gd name="T63" fmla="*/ 531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79" h="893">
                <a:moveTo>
                  <a:pt x="227" y="531"/>
                </a:moveTo>
                <a:lnTo>
                  <a:pt x="227" y="531"/>
                </a:lnTo>
                <a:cubicBezTo>
                  <a:pt x="227" y="531"/>
                  <a:pt x="227" y="551"/>
                  <a:pt x="209" y="551"/>
                </a:cubicBezTo>
                <a:cubicBezTo>
                  <a:pt x="209" y="531"/>
                  <a:pt x="189" y="512"/>
                  <a:pt x="189" y="494"/>
                </a:cubicBezTo>
                <a:cubicBezTo>
                  <a:pt x="170" y="494"/>
                  <a:pt x="170" y="455"/>
                  <a:pt x="151" y="455"/>
                </a:cubicBezTo>
                <a:cubicBezTo>
                  <a:pt x="151" y="436"/>
                  <a:pt x="151" y="418"/>
                  <a:pt x="189" y="418"/>
                </a:cubicBezTo>
                <a:cubicBezTo>
                  <a:pt x="189" y="418"/>
                  <a:pt x="170" y="399"/>
                  <a:pt x="189" y="379"/>
                </a:cubicBezTo>
                <a:cubicBezTo>
                  <a:pt x="189" y="379"/>
                  <a:pt x="151" y="379"/>
                  <a:pt x="170" y="360"/>
                </a:cubicBezTo>
                <a:cubicBezTo>
                  <a:pt x="170" y="360"/>
                  <a:pt x="113" y="342"/>
                  <a:pt x="151" y="285"/>
                </a:cubicBezTo>
                <a:cubicBezTo>
                  <a:pt x="151" y="285"/>
                  <a:pt x="133" y="266"/>
                  <a:pt x="170" y="247"/>
                </a:cubicBezTo>
                <a:cubicBezTo>
                  <a:pt x="170" y="247"/>
                  <a:pt x="113" y="190"/>
                  <a:pt x="189" y="171"/>
                </a:cubicBezTo>
                <a:cubicBezTo>
                  <a:pt x="189" y="171"/>
                  <a:pt x="113" y="19"/>
                  <a:pt x="227" y="0"/>
                </a:cubicBezTo>
                <a:cubicBezTo>
                  <a:pt x="303" y="0"/>
                  <a:pt x="341" y="38"/>
                  <a:pt x="398" y="57"/>
                </a:cubicBezTo>
                <a:cubicBezTo>
                  <a:pt x="398" y="57"/>
                  <a:pt x="474" y="0"/>
                  <a:pt x="512" y="0"/>
                </a:cubicBezTo>
                <a:cubicBezTo>
                  <a:pt x="588" y="19"/>
                  <a:pt x="607" y="95"/>
                  <a:pt x="569" y="151"/>
                </a:cubicBezTo>
                <a:cubicBezTo>
                  <a:pt x="607" y="151"/>
                  <a:pt x="626" y="227"/>
                  <a:pt x="588" y="247"/>
                </a:cubicBezTo>
                <a:cubicBezTo>
                  <a:pt x="588" y="247"/>
                  <a:pt x="626" y="266"/>
                  <a:pt x="588" y="303"/>
                </a:cubicBezTo>
                <a:cubicBezTo>
                  <a:pt x="588" y="303"/>
                  <a:pt x="626" y="342"/>
                  <a:pt x="588" y="360"/>
                </a:cubicBezTo>
                <a:cubicBezTo>
                  <a:pt x="588" y="360"/>
                  <a:pt x="588" y="399"/>
                  <a:pt x="569" y="399"/>
                </a:cubicBezTo>
                <a:cubicBezTo>
                  <a:pt x="569" y="399"/>
                  <a:pt x="588" y="399"/>
                  <a:pt x="588" y="418"/>
                </a:cubicBezTo>
                <a:cubicBezTo>
                  <a:pt x="607" y="436"/>
                  <a:pt x="607" y="455"/>
                  <a:pt x="588" y="475"/>
                </a:cubicBezTo>
                <a:cubicBezTo>
                  <a:pt x="569" y="494"/>
                  <a:pt x="569" y="512"/>
                  <a:pt x="569" y="512"/>
                </a:cubicBezTo>
                <a:cubicBezTo>
                  <a:pt x="569" y="531"/>
                  <a:pt x="550" y="570"/>
                  <a:pt x="531" y="551"/>
                </a:cubicBezTo>
                <a:cubicBezTo>
                  <a:pt x="493" y="588"/>
                  <a:pt x="474" y="683"/>
                  <a:pt x="493" y="759"/>
                </a:cubicBezTo>
                <a:cubicBezTo>
                  <a:pt x="512" y="759"/>
                  <a:pt x="512" y="759"/>
                  <a:pt x="512" y="759"/>
                </a:cubicBezTo>
                <a:cubicBezTo>
                  <a:pt x="607" y="779"/>
                  <a:pt x="721" y="797"/>
                  <a:pt x="778" y="835"/>
                </a:cubicBezTo>
                <a:cubicBezTo>
                  <a:pt x="778" y="854"/>
                  <a:pt x="778" y="892"/>
                  <a:pt x="778" y="892"/>
                </a:cubicBezTo>
                <a:cubicBezTo>
                  <a:pt x="0" y="892"/>
                  <a:pt x="0" y="892"/>
                  <a:pt x="0" y="892"/>
                </a:cubicBezTo>
                <a:cubicBezTo>
                  <a:pt x="0" y="892"/>
                  <a:pt x="0" y="873"/>
                  <a:pt x="0" y="835"/>
                </a:cubicBezTo>
                <a:cubicBezTo>
                  <a:pt x="37" y="816"/>
                  <a:pt x="133" y="779"/>
                  <a:pt x="227" y="759"/>
                </a:cubicBezTo>
                <a:cubicBezTo>
                  <a:pt x="246" y="721"/>
                  <a:pt x="265" y="721"/>
                  <a:pt x="265" y="607"/>
                </a:cubicBezTo>
                <a:cubicBezTo>
                  <a:pt x="265" y="588"/>
                  <a:pt x="227" y="531"/>
                  <a:pt x="227" y="531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73" name="Freeform 62"/>
          <p:cNvSpPr>
            <a:spLocks noChangeArrowheads="1"/>
          </p:cNvSpPr>
          <p:nvPr/>
        </p:nvSpPr>
        <p:spPr bwMode="auto">
          <a:xfrm>
            <a:off x="7990571" y="3176771"/>
            <a:ext cx="244915" cy="277112"/>
          </a:xfrm>
          <a:custGeom>
            <a:avLst/>
            <a:gdLst>
              <a:gd name="T0" fmla="*/ 797 w 874"/>
              <a:gd name="T1" fmla="*/ 740 h 988"/>
              <a:gd name="T2" fmla="*/ 797 w 874"/>
              <a:gd name="T3" fmla="*/ 740 h 988"/>
              <a:gd name="T4" fmla="*/ 285 w 874"/>
              <a:gd name="T5" fmla="*/ 816 h 988"/>
              <a:gd name="T6" fmla="*/ 285 w 874"/>
              <a:gd name="T7" fmla="*/ 873 h 988"/>
              <a:gd name="T8" fmla="*/ 266 w 874"/>
              <a:gd name="T9" fmla="*/ 911 h 988"/>
              <a:gd name="T10" fmla="*/ 38 w 874"/>
              <a:gd name="T11" fmla="*/ 911 h 988"/>
              <a:gd name="T12" fmla="*/ 0 w 874"/>
              <a:gd name="T13" fmla="*/ 873 h 988"/>
              <a:gd name="T14" fmla="*/ 0 w 874"/>
              <a:gd name="T15" fmla="*/ 342 h 988"/>
              <a:gd name="T16" fmla="*/ 38 w 874"/>
              <a:gd name="T17" fmla="*/ 303 h 988"/>
              <a:gd name="T18" fmla="*/ 266 w 874"/>
              <a:gd name="T19" fmla="*/ 303 h 988"/>
              <a:gd name="T20" fmla="*/ 285 w 874"/>
              <a:gd name="T21" fmla="*/ 342 h 988"/>
              <a:gd name="T22" fmla="*/ 285 w 874"/>
              <a:gd name="T23" fmla="*/ 379 h 988"/>
              <a:gd name="T24" fmla="*/ 455 w 874"/>
              <a:gd name="T25" fmla="*/ 114 h 988"/>
              <a:gd name="T26" fmla="*/ 569 w 874"/>
              <a:gd name="T27" fmla="*/ 0 h 988"/>
              <a:gd name="T28" fmla="*/ 721 w 874"/>
              <a:gd name="T29" fmla="*/ 190 h 988"/>
              <a:gd name="T30" fmla="*/ 683 w 874"/>
              <a:gd name="T31" fmla="*/ 323 h 988"/>
              <a:gd name="T32" fmla="*/ 703 w 874"/>
              <a:gd name="T33" fmla="*/ 323 h 988"/>
              <a:gd name="T34" fmla="*/ 854 w 874"/>
              <a:gd name="T35" fmla="*/ 475 h 988"/>
              <a:gd name="T36" fmla="*/ 835 w 874"/>
              <a:gd name="T37" fmla="*/ 607 h 988"/>
              <a:gd name="T38" fmla="*/ 797 w 874"/>
              <a:gd name="T39" fmla="*/ 740 h 988"/>
              <a:gd name="T40" fmla="*/ 703 w 874"/>
              <a:gd name="T41" fmla="*/ 588 h 988"/>
              <a:gd name="T42" fmla="*/ 703 w 874"/>
              <a:gd name="T43" fmla="*/ 588 h 988"/>
              <a:gd name="T44" fmla="*/ 721 w 874"/>
              <a:gd name="T45" fmla="*/ 512 h 988"/>
              <a:gd name="T46" fmla="*/ 721 w 874"/>
              <a:gd name="T47" fmla="*/ 494 h 988"/>
              <a:gd name="T48" fmla="*/ 703 w 874"/>
              <a:gd name="T49" fmla="*/ 399 h 988"/>
              <a:gd name="T50" fmla="*/ 627 w 874"/>
              <a:gd name="T51" fmla="*/ 399 h 988"/>
              <a:gd name="T52" fmla="*/ 569 w 874"/>
              <a:gd name="T53" fmla="*/ 360 h 988"/>
              <a:gd name="T54" fmla="*/ 627 w 874"/>
              <a:gd name="T55" fmla="*/ 190 h 988"/>
              <a:gd name="T56" fmla="*/ 569 w 874"/>
              <a:gd name="T57" fmla="*/ 95 h 988"/>
              <a:gd name="T58" fmla="*/ 531 w 874"/>
              <a:gd name="T59" fmla="*/ 133 h 988"/>
              <a:gd name="T60" fmla="*/ 285 w 874"/>
              <a:gd name="T61" fmla="*/ 475 h 988"/>
              <a:gd name="T62" fmla="*/ 285 w 874"/>
              <a:gd name="T63" fmla="*/ 721 h 988"/>
              <a:gd name="T64" fmla="*/ 645 w 874"/>
              <a:gd name="T65" fmla="*/ 797 h 988"/>
              <a:gd name="T66" fmla="*/ 683 w 874"/>
              <a:gd name="T67" fmla="*/ 721 h 988"/>
              <a:gd name="T68" fmla="*/ 683 w 874"/>
              <a:gd name="T69" fmla="*/ 683 h 988"/>
              <a:gd name="T70" fmla="*/ 703 w 874"/>
              <a:gd name="T71" fmla="*/ 607 h 988"/>
              <a:gd name="T72" fmla="*/ 703 w 874"/>
              <a:gd name="T73" fmla="*/ 5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74" h="988">
                <a:moveTo>
                  <a:pt x="797" y="740"/>
                </a:moveTo>
                <a:lnTo>
                  <a:pt x="797" y="740"/>
                </a:lnTo>
                <a:cubicBezTo>
                  <a:pt x="873" y="987"/>
                  <a:pt x="342" y="854"/>
                  <a:pt x="285" y="816"/>
                </a:cubicBezTo>
                <a:cubicBezTo>
                  <a:pt x="285" y="873"/>
                  <a:pt x="285" y="873"/>
                  <a:pt x="285" y="873"/>
                </a:cubicBezTo>
                <a:cubicBezTo>
                  <a:pt x="285" y="892"/>
                  <a:pt x="285" y="911"/>
                  <a:pt x="266" y="911"/>
                </a:cubicBezTo>
                <a:cubicBezTo>
                  <a:pt x="38" y="911"/>
                  <a:pt x="38" y="911"/>
                  <a:pt x="38" y="911"/>
                </a:cubicBezTo>
                <a:cubicBezTo>
                  <a:pt x="19" y="911"/>
                  <a:pt x="0" y="892"/>
                  <a:pt x="0" y="873"/>
                </a:cubicBezTo>
                <a:cubicBezTo>
                  <a:pt x="0" y="342"/>
                  <a:pt x="0" y="342"/>
                  <a:pt x="0" y="342"/>
                </a:cubicBezTo>
                <a:cubicBezTo>
                  <a:pt x="0" y="323"/>
                  <a:pt x="19" y="303"/>
                  <a:pt x="38" y="303"/>
                </a:cubicBezTo>
                <a:cubicBezTo>
                  <a:pt x="266" y="303"/>
                  <a:pt x="266" y="303"/>
                  <a:pt x="266" y="303"/>
                </a:cubicBezTo>
                <a:cubicBezTo>
                  <a:pt x="285" y="303"/>
                  <a:pt x="285" y="323"/>
                  <a:pt x="285" y="342"/>
                </a:cubicBezTo>
                <a:cubicBezTo>
                  <a:pt x="285" y="379"/>
                  <a:pt x="285" y="379"/>
                  <a:pt x="285" y="379"/>
                </a:cubicBezTo>
                <a:cubicBezTo>
                  <a:pt x="398" y="303"/>
                  <a:pt x="455" y="133"/>
                  <a:pt x="455" y="114"/>
                </a:cubicBezTo>
                <a:cubicBezTo>
                  <a:pt x="475" y="57"/>
                  <a:pt x="512" y="0"/>
                  <a:pt x="569" y="0"/>
                </a:cubicBezTo>
                <a:cubicBezTo>
                  <a:pt x="645" y="0"/>
                  <a:pt x="721" y="75"/>
                  <a:pt x="721" y="190"/>
                </a:cubicBezTo>
                <a:cubicBezTo>
                  <a:pt x="721" y="227"/>
                  <a:pt x="703" y="285"/>
                  <a:pt x="683" y="323"/>
                </a:cubicBezTo>
                <a:cubicBezTo>
                  <a:pt x="703" y="323"/>
                  <a:pt x="703" y="323"/>
                  <a:pt x="703" y="323"/>
                </a:cubicBezTo>
                <a:cubicBezTo>
                  <a:pt x="778" y="323"/>
                  <a:pt x="873" y="360"/>
                  <a:pt x="854" y="475"/>
                </a:cubicBezTo>
                <a:cubicBezTo>
                  <a:pt x="873" y="531"/>
                  <a:pt x="854" y="588"/>
                  <a:pt x="835" y="607"/>
                </a:cubicBezTo>
                <a:cubicBezTo>
                  <a:pt x="854" y="664"/>
                  <a:pt x="835" y="721"/>
                  <a:pt x="797" y="740"/>
                </a:cubicBezTo>
                <a:close/>
                <a:moveTo>
                  <a:pt x="703" y="588"/>
                </a:moveTo>
                <a:lnTo>
                  <a:pt x="703" y="588"/>
                </a:lnTo>
                <a:cubicBezTo>
                  <a:pt x="797" y="588"/>
                  <a:pt x="797" y="512"/>
                  <a:pt x="721" y="512"/>
                </a:cubicBezTo>
                <a:cubicBezTo>
                  <a:pt x="703" y="512"/>
                  <a:pt x="703" y="494"/>
                  <a:pt x="721" y="494"/>
                </a:cubicBezTo>
                <a:cubicBezTo>
                  <a:pt x="797" y="494"/>
                  <a:pt x="778" y="399"/>
                  <a:pt x="703" y="399"/>
                </a:cubicBezTo>
                <a:cubicBezTo>
                  <a:pt x="627" y="399"/>
                  <a:pt x="627" y="399"/>
                  <a:pt x="627" y="399"/>
                </a:cubicBezTo>
                <a:cubicBezTo>
                  <a:pt x="588" y="399"/>
                  <a:pt x="569" y="379"/>
                  <a:pt x="569" y="360"/>
                </a:cubicBezTo>
                <a:cubicBezTo>
                  <a:pt x="569" y="323"/>
                  <a:pt x="627" y="247"/>
                  <a:pt x="627" y="190"/>
                </a:cubicBezTo>
                <a:cubicBezTo>
                  <a:pt x="627" y="133"/>
                  <a:pt x="607" y="95"/>
                  <a:pt x="569" y="95"/>
                </a:cubicBezTo>
                <a:cubicBezTo>
                  <a:pt x="551" y="95"/>
                  <a:pt x="551" y="114"/>
                  <a:pt x="531" y="133"/>
                </a:cubicBezTo>
                <a:cubicBezTo>
                  <a:pt x="531" y="247"/>
                  <a:pt x="398" y="418"/>
                  <a:pt x="285" y="475"/>
                </a:cubicBezTo>
                <a:cubicBezTo>
                  <a:pt x="285" y="721"/>
                  <a:pt x="285" y="721"/>
                  <a:pt x="285" y="721"/>
                </a:cubicBezTo>
                <a:cubicBezTo>
                  <a:pt x="436" y="797"/>
                  <a:pt x="569" y="797"/>
                  <a:pt x="645" y="797"/>
                </a:cubicBezTo>
                <a:cubicBezTo>
                  <a:pt x="740" y="816"/>
                  <a:pt x="778" y="740"/>
                  <a:pt x="683" y="721"/>
                </a:cubicBezTo>
                <a:cubicBezTo>
                  <a:pt x="664" y="703"/>
                  <a:pt x="664" y="683"/>
                  <a:pt x="683" y="683"/>
                </a:cubicBezTo>
                <a:cubicBezTo>
                  <a:pt x="778" y="683"/>
                  <a:pt x="778" y="627"/>
                  <a:pt x="703" y="607"/>
                </a:cubicBezTo>
                <a:cubicBezTo>
                  <a:pt x="683" y="607"/>
                  <a:pt x="683" y="588"/>
                  <a:pt x="703" y="588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74" name="Freeform 63"/>
          <p:cNvSpPr>
            <a:spLocks noChangeArrowheads="1"/>
          </p:cNvSpPr>
          <p:nvPr/>
        </p:nvSpPr>
        <p:spPr bwMode="auto">
          <a:xfrm>
            <a:off x="8316089" y="3216310"/>
            <a:ext cx="277076" cy="191752"/>
          </a:xfrm>
          <a:custGeom>
            <a:avLst/>
            <a:gdLst>
              <a:gd name="T0" fmla="*/ 0 w 988"/>
              <a:gd name="T1" fmla="*/ 57 h 684"/>
              <a:gd name="T2" fmla="*/ 304 w 988"/>
              <a:gd name="T3" fmla="*/ 342 h 684"/>
              <a:gd name="T4" fmla="*/ 0 w 988"/>
              <a:gd name="T5" fmla="*/ 626 h 684"/>
              <a:gd name="T6" fmla="*/ 0 w 988"/>
              <a:gd name="T7" fmla="*/ 57 h 684"/>
              <a:gd name="T8" fmla="*/ 930 w 988"/>
              <a:gd name="T9" fmla="*/ 683 h 684"/>
              <a:gd name="T10" fmla="*/ 57 w 988"/>
              <a:gd name="T11" fmla="*/ 683 h 684"/>
              <a:gd name="T12" fmla="*/ 342 w 988"/>
              <a:gd name="T13" fmla="*/ 398 h 684"/>
              <a:gd name="T14" fmla="*/ 493 w 988"/>
              <a:gd name="T15" fmla="*/ 531 h 684"/>
              <a:gd name="T16" fmla="*/ 645 w 988"/>
              <a:gd name="T17" fmla="*/ 379 h 684"/>
              <a:gd name="T18" fmla="*/ 930 w 988"/>
              <a:gd name="T19" fmla="*/ 683 h 684"/>
              <a:gd name="T20" fmla="*/ 930 w 988"/>
              <a:gd name="T21" fmla="*/ 0 h 684"/>
              <a:gd name="T22" fmla="*/ 493 w 988"/>
              <a:gd name="T23" fmla="*/ 398 h 684"/>
              <a:gd name="T24" fmla="*/ 76 w 988"/>
              <a:gd name="T25" fmla="*/ 0 h 684"/>
              <a:gd name="T26" fmla="*/ 930 w 988"/>
              <a:gd name="T27" fmla="*/ 0 h 684"/>
              <a:gd name="T28" fmla="*/ 987 w 988"/>
              <a:gd name="T29" fmla="*/ 57 h 684"/>
              <a:gd name="T30" fmla="*/ 987 w 988"/>
              <a:gd name="T31" fmla="*/ 626 h 684"/>
              <a:gd name="T32" fmla="*/ 702 w 988"/>
              <a:gd name="T33" fmla="*/ 342 h 684"/>
              <a:gd name="T34" fmla="*/ 987 w 988"/>
              <a:gd name="T35" fmla="*/ 57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88" h="684">
                <a:moveTo>
                  <a:pt x="0" y="57"/>
                </a:moveTo>
                <a:lnTo>
                  <a:pt x="304" y="342"/>
                </a:lnTo>
                <a:lnTo>
                  <a:pt x="0" y="626"/>
                </a:lnTo>
                <a:lnTo>
                  <a:pt x="0" y="57"/>
                </a:lnTo>
                <a:close/>
                <a:moveTo>
                  <a:pt x="930" y="683"/>
                </a:moveTo>
                <a:lnTo>
                  <a:pt x="57" y="683"/>
                </a:lnTo>
                <a:lnTo>
                  <a:pt x="342" y="398"/>
                </a:lnTo>
                <a:lnTo>
                  <a:pt x="493" y="531"/>
                </a:lnTo>
                <a:lnTo>
                  <a:pt x="645" y="379"/>
                </a:lnTo>
                <a:lnTo>
                  <a:pt x="930" y="683"/>
                </a:lnTo>
                <a:close/>
                <a:moveTo>
                  <a:pt x="930" y="0"/>
                </a:moveTo>
                <a:lnTo>
                  <a:pt x="493" y="398"/>
                </a:lnTo>
                <a:lnTo>
                  <a:pt x="76" y="0"/>
                </a:lnTo>
                <a:lnTo>
                  <a:pt x="930" y="0"/>
                </a:lnTo>
                <a:close/>
                <a:moveTo>
                  <a:pt x="987" y="57"/>
                </a:moveTo>
                <a:lnTo>
                  <a:pt x="987" y="626"/>
                </a:lnTo>
                <a:lnTo>
                  <a:pt x="702" y="342"/>
                </a:lnTo>
                <a:lnTo>
                  <a:pt x="987" y="57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75" name="Freeform 74"/>
          <p:cNvSpPr>
            <a:spLocks noChangeArrowheads="1"/>
          </p:cNvSpPr>
          <p:nvPr/>
        </p:nvSpPr>
        <p:spPr bwMode="auto">
          <a:xfrm>
            <a:off x="7012719" y="3739050"/>
            <a:ext cx="191727" cy="191752"/>
          </a:xfrm>
          <a:custGeom>
            <a:avLst/>
            <a:gdLst>
              <a:gd name="T0" fmla="*/ 76 w 685"/>
              <a:gd name="T1" fmla="*/ 151 h 684"/>
              <a:gd name="T2" fmla="*/ 0 w 685"/>
              <a:gd name="T3" fmla="*/ 227 h 684"/>
              <a:gd name="T4" fmla="*/ 0 w 685"/>
              <a:gd name="T5" fmla="*/ 0 h 684"/>
              <a:gd name="T6" fmla="*/ 228 w 685"/>
              <a:gd name="T7" fmla="*/ 0 h 684"/>
              <a:gd name="T8" fmla="*/ 152 w 685"/>
              <a:gd name="T9" fmla="*/ 76 h 684"/>
              <a:gd name="T10" fmla="*/ 285 w 685"/>
              <a:gd name="T11" fmla="*/ 209 h 684"/>
              <a:gd name="T12" fmla="*/ 209 w 685"/>
              <a:gd name="T13" fmla="*/ 285 h 684"/>
              <a:gd name="T14" fmla="*/ 76 w 685"/>
              <a:gd name="T15" fmla="*/ 151 h 684"/>
              <a:gd name="T16" fmla="*/ 285 w 685"/>
              <a:gd name="T17" fmla="*/ 474 h 684"/>
              <a:gd name="T18" fmla="*/ 152 w 685"/>
              <a:gd name="T19" fmla="*/ 607 h 684"/>
              <a:gd name="T20" fmla="*/ 228 w 685"/>
              <a:gd name="T21" fmla="*/ 683 h 684"/>
              <a:gd name="T22" fmla="*/ 0 w 685"/>
              <a:gd name="T23" fmla="*/ 683 h 684"/>
              <a:gd name="T24" fmla="*/ 0 w 685"/>
              <a:gd name="T25" fmla="*/ 455 h 684"/>
              <a:gd name="T26" fmla="*/ 76 w 685"/>
              <a:gd name="T27" fmla="*/ 531 h 684"/>
              <a:gd name="T28" fmla="*/ 209 w 685"/>
              <a:gd name="T29" fmla="*/ 398 h 684"/>
              <a:gd name="T30" fmla="*/ 285 w 685"/>
              <a:gd name="T31" fmla="*/ 474 h 684"/>
              <a:gd name="T32" fmla="*/ 399 w 685"/>
              <a:gd name="T33" fmla="*/ 209 h 684"/>
              <a:gd name="T34" fmla="*/ 532 w 685"/>
              <a:gd name="T35" fmla="*/ 76 h 684"/>
              <a:gd name="T36" fmla="*/ 456 w 685"/>
              <a:gd name="T37" fmla="*/ 0 h 684"/>
              <a:gd name="T38" fmla="*/ 684 w 685"/>
              <a:gd name="T39" fmla="*/ 0 h 684"/>
              <a:gd name="T40" fmla="*/ 684 w 685"/>
              <a:gd name="T41" fmla="*/ 227 h 684"/>
              <a:gd name="T42" fmla="*/ 608 w 685"/>
              <a:gd name="T43" fmla="*/ 151 h 684"/>
              <a:gd name="T44" fmla="*/ 475 w 685"/>
              <a:gd name="T45" fmla="*/ 285 h 684"/>
              <a:gd name="T46" fmla="*/ 399 w 685"/>
              <a:gd name="T47" fmla="*/ 209 h 684"/>
              <a:gd name="T48" fmla="*/ 684 w 685"/>
              <a:gd name="T49" fmla="*/ 455 h 684"/>
              <a:gd name="T50" fmla="*/ 684 w 685"/>
              <a:gd name="T51" fmla="*/ 683 h 684"/>
              <a:gd name="T52" fmla="*/ 456 w 685"/>
              <a:gd name="T53" fmla="*/ 683 h 684"/>
              <a:gd name="T54" fmla="*/ 532 w 685"/>
              <a:gd name="T55" fmla="*/ 607 h 684"/>
              <a:gd name="T56" fmla="*/ 399 w 685"/>
              <a:gd name="T57" fmla="*/ 474 h 684"/>
              <a:gd name="T58" fmla="*/ 475 w 685"/>
              <a:gd name="T59" fmla="*/ 398 h 684"/>
              <a:gd name="T60" fmla="*/ 608 w 685"/>
              <a:gd name="T61" fmla="*/ 531 h 684"/>
              <a:gd name="T62" fmla="*/ 684 w 685"/>
              <a:gd name="T63" fmla="*/ 4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85" h="684">
                <a:moveTo>
                  <a:pt x="76" y="151"/>
                </a:moveTo>
                <a:lnTo>
                  <a:pt x="0" y="227"/>
                </a:lnTo>
                <a:lnTo>
                  <a:pt x="0" y="0"/>
                </a:lnTo>
                <a:lnTo>
                  <a:pt x="228" y="0"/>
                </a:lnTo>
                <a:lnTo>
                  <a:pt x="152" y="76"/>
                </a:lnTo>
                <a:lnTo>
                  <a:pt x="285" y="209"/>
                </a:lnTo>
                <a:lnTo>
                  <a:pt x="209" y="285"/>
                </a:lnTo>
                <a:lnTo>
                  <a:pt x="76" y="151"/>
                </a:lnTo>
                <a:close/>
                <a:moveTo>
                  <a:pt x="285" y="474"/>
                </a:moveTo>
                <a:lnTo>
                  <a:pt x="152" y="607"/>
                </a:lnTo>
                <a:lnTo>
                  <a:pt x="228" y="683"/>
                </a:lnTo>
                <a:lnTo>
                  <a:pt x="0" y="683"/>
                </a:lnTo>
                <a:lnTo>
                  <a:pt x="0" y="455"/>
                </a:lnTo>
                <a:lnTo>
                  <a:pt x="76" y="531"/>
                </a:lnTo>
                <a:lnTo>
                  <a:pt x="209" y="398"/>
                </a:lnTo>
                <a:lnTo>
                  <a:pt x="285" y="474"/>
                </a:lnTo>
                <a:close/>
                <a:moveTo>
                  <a:pt x="399" y="209"/>
                </a:moveTo>
                <a:lnTo>
                  <a:pt x="532" y="76"/>
                </a:lnTo>
                <a:lnTo>
                  <a:pt x="456" y="0"/>
                </a:lnTo>
                <a:lnTo>
                  <a:pt x="684" y="0"/>
                </a:lnTo>
                <a:lnTo>
                  <a:pt x="684" y="227"/>
                </a:lnTo>
                <a:lnTo>
                  <a:pt x="608" y="151"/>
                </a:lnTo>
                <a:lnTo>
                  <a:pt x="475" y="285"/>
                </a:lnTo>
                <a:lnTo>
                  <a:pt x="399" y="209"/>
                </a:lnTo>
                <a:close/>
                <a:moveTo>
                  <a:pt x="684" y="455"/>
                </a:moveTo>
                <a:lnTo>
                  <a:pt x="684" y="683"/>
                </a:lnTo>
                <a:lnTo>
                  <a:pt x="456" y="683"/>
                </a:lnTo>
                <a:lnTo>
                  <a:pt x="532" y="607"/>
                </a:lnTo>
                <a:lnTo>
                  <a:pt x="399" y="474"/>
                </a:lnTo>
                <a:lnTo>
                  <a:pt x="475" y="398"/>
                </a:lnTo>
                <a:lnTo>
                  <a:pt x="608" y="531"/>
                </a:lnTo>
                <a:lnTo>
                  <a:pt x="684" y="45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76" name="Freeform 75"/>
          <p:cNvSpPr>
            <a:spLocks noChangeArrowheads="1"/>
          </p:cNvSpPr>
          <p:nvPr/>
        </p:nvSpPr>
        <p:spPr bwMode="auto">
          <a:xfrm>
            <a:off x="7312638" y="3705410"/>
            <a:ext cx="251100" cy="251132"/>
          </a:xfrm>
          <a:custGeom>
            <a:avLst/>
            <a:gdLst>
              <a:gd name="T0" fmla="*/ 893 w 894"/>
              <a:gd name="T1" fmla="*/ 456 h 893"/>
              <a:gd name="T2" fmla="*/ 0 w 894"/>
              <a:gd name="T3" fmla="*/ 456 h 893"/>
              <a:gd name="T4" fmla="*/ 893 w 894"/>
              <a:gd name="T5" fmla="*/ 456 h 893"/>
              <a:gd name="T6" fmla="*/ 228 w 894"/>
              <a:gd name="T7" fmla="*/ 569 h 893"/>
              <a:gd name="T8" fmla="*/ 228 w 894"/>
              <a:gd name="T9" fmla="*/ 380 h 893"/>
              <a:gd name="T10" fmla="*/ 76 w 894"/>
              <a:gd name="T11" fmla="*/ 456 h 893"/>
              <a:gd name="T12" fmla="*/ 228 w 894"/>
              <a:gd name="T13" fmla="*/ 569 h 893"/>
              <a:gd name="T14" fmla="*/ 304 w 894"/>
              <a:gd name="T15" fmla="*/ 797 h 893"/>
              <a:gd name="T16" fmla="*/ 95 w 894"/>
              <a:gd name="T17" fmla="*/ 569 h 893"/>
              <a:gd name="T18" fmla="*/ 304 w 894"/>
              <a:gd name="T19" fmla="*/ 797 h 893"/>
              <a:gd name="T20" fmla="*/ 115 w 894"/>
              <a:gd name="T21" fmla="*/ 284 h 893"/>
              <a:gd name="T22" fmla="*/ 304 w 894"/>
              <a:gd name="T23" fmla="*/ 114 h 893"/>
              <a:gd name="T24" fmla="*/ 115 w 894"/>
              <a:gd name="T25" fmla="*/ 284 h 893"/>
              <a:gd name="T26" fmla="*/ 285 w 894"/>
              <a:gd name="T27" fmla="*/ 569 h 893"/>
              <a:gd name="T28" fmla="*/ 418 w 894"/>
              <a:gd name="T29" fmla="*/ 399 h 893"/>
              <a:gd name="T30" fmla="*/ 267 w 894"/>
              <a:gd name="T31" fmla="*/ 456 h 893"/>
              <a:gd name="T32" fmla="*/ 285 w 894"/>
              <a:gd name="T33" fmla="*/ 341 h 893"/>
              <a:gd name="T34" fmla="*/ 418 w 894"/>
              <a:gd name="T35" fmla="*/ 341 h 893"/>
              <a:gd name="T36" fmla="*/ 418 w 894"/>
              <a:gd name="T37" fmla="*/ 76 h 893"/>
              <a:gd name="T38" fmla="*/ 418 w 894"/>
              <a:gd name="T39" fmla="*/ 816 h 893"/>
              <a:gd name="T40" fmla="*/ 418 w 894"/>
              <a:gd name="T41" fmla="*/ 645 h 893"/>
              <a:gd name="T42" fmla="*/ 323 w 894"/>
              <a:gd name="T43" fmla="*/ 721 h 893"/>
              <a:gd name="T44" fmla="*/ 475 w 894"/>
              <a:gd name="T45" fmla="*/ 76 h 893"/>
              <a:gd name="T46" fmla="*/ 475 w 894"/>
              <a:gd name="T47" fmla="*/ 341 h 893"/>
              <a:gd name="T48" fmla="*/ 513 w 894"/>
              <a:gd name="T49" fmla="*/ 95 h 893"/>
              <a:gd name="T50" fmla="*/ 608 w 894"/>
              <a:gd name="T51" fmla="*/ 569 h 893"/>
              <a:gd name="T52" fmla="*/ 627 w 894"/>
              <a:gd name="T53" fmla="*/ 456 h 893"/>
              <a:gd name="T54" fmla="*/ 475 w 894"/>
              <a:gd name="T55" fmla="*/ 399 h 893"/>
              <a:gd name="T56" fmla="*/ 608 w 894"/>
              <a:gd name="T57" fmla="*/ 569 h 893"/>
              <a:gd name="T58" fmla="*/ 608 w 894"/>
              <a:gd name="T59" fmla="*/ 626 h 893"/>
              <a:gd name="T60" fmla="*/ 475 w 894"/>
              <a:gd name="T61" fmla="*/ 816 h 893"/>
              <a:gd name="T62" fmla="*/ 570 w 894"/>
              <a:gd name="T63" fmla="*/ 114 h 893"/>
              <a:gd name="T64" fmla="*/ 665 w 894"/>
              <a:gd name="T65" fmla="*/ 323 h 893"/>
              <a:gd name="T66" fmla="*/ 570 w 894"/>
              <a:gd name="T67" fmla="*/ 114 h 893"/>
              <a:gd name="T68" fmla="*/ 798 w 894"/>
              <a:gd name="T69" fmla="*/ 588 h 893"/>
              <a:gd name="T70" fmla="*/ 589 w 894"/>
              <a:gd name="T71" fmla="*/ 797 h 893"/>
              <a:gd name="T72" fmla="*/ 798 w 894"/>
              <a:gd name="T73" fmla="*/ 588 h 893"/>
              <a:gd name="T74" fmla="*/ 665 w 894"/>
              <a:gd name="T75" fmla="*/ 456 h 893"/>
              <a:gd name="T76" fmla="*/ 817 w 894"/>
              <a:gd name="T77" fmla="*/ 456 h 893"/>
              <a:gd name="T78" fmla="*/ 665 w 894"/>
              <a:gd name="T79" fmla="*/ 380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94" h="893">
                <a:moveTo>
                  <a:pt x="893" y="456"/>
                </a:moveTo>
                <a:lnTo>
                  <a:pt x="893" y="456"/>
                </a:lnTo>
                <a:cubicBezTo>
                  <a:pt x="893" y="702"/>
                  <a:pt x="703" y="892"/>
                  <a:pt x="437" y="892"/>
                </a:cubicBezTo>
                <a:cubicBezTo>
                  <a:pt x="191" y="892"/>
                  <a:pt x="0" y="702"/>
                  <a:pt x="0" y="456"/>
                </a:cubicBezTo>
                <a:cubicBezTo>
                  <a:pt x="0" y="208"/>
                  <a:pt x="191" y="0"/>
                  <a:pt x="437" y="0"/>
                </a:cubicBezTo>
                <a:cubicBezTo>
                  <a:pt x="703" y="0"/>
                  <a:pt x="893" y="208"/>
                  <a:pt x="893" y="456"/>
                </a:cubicBezTo>
                <a:close/>
                <a:moveTo>
                  <a:pt x="228" y="569"/>
                </a:moveTo>
                <a:lnTo>
                  <a:pt x="228" y="569"/>
                </a:lnTo>
                <a:cubicBezTo>
                  <a:pt x="228" y="532"/>
                  <a:pt x="228" y="493"/>
                  <a:pt x="228" y="456"/>
                </a:cubicBezTo>
                <a:cubicBezTo>
                  <a:pt x="228" y="417"/>
                  <a:pt x="228" y="399"/>
                  <a:pt x="228" y="380"/>
                </a:cubicBezTo>
                <a:cubicBezTo>
                  <a:pt x="152" y="360"/>
                  <a:pt x="115" y="360"/>
                  <a:pt x="95" y="341"/>
                </a:cubicBezTo>
                <a:cubicBezTo>
                  <a:pt x="76" y="380"/>
                  <a:pt x="76" y="417"/>
                  <a:pt x="76" y="456"/>
                </a:cubicBezTo>
                <a:cubicBezTo>
                  <a:pt x="76" y="475"/>
                  <a:pt x="76" y="493"/>
                  <a:pt x="76" y="493"/>
                </a:cubicBezTo>
                <a:cubicBezTo>
                  <a:pt x="95" y="512"/>
                  <a:pt x="152" y="551"/>
                  <a:pt x="228" y="569"/>
                </a:cubicBezTo>
                <a:close/>
                <a:moveTo>
                  <a:pt x="304" y="797"/>
                </a:moveTo>
                <a:lnTo>
                  <a:pt x="304" y="797"/>
                </a:lnTo>
                <a:cubicBezTo>
                  <a:pt x="267" y="740"/>
                  <a:pt x="247" y="684"/>
                  <a:pt x="228" y="626"/>
                </a:cubicBezTo>
                <a:cubicBezTo>
                  <a:pt x="191" y="608"/>
                  <a:pt x="134" y="588"/>
                  <a:pt x="95" y="569"/>
                </a:cubicBezTo>
                <a:cubicBezTo>
                  <a:pt x="115" y="626"/>
                  <a:pt x="152" y="664"/>
                  <a:pt x="191" y="702"/>
                </a:cubicBezTo>
                <a:cubicBezTo>
                  <a:pt x="228" y="740"/>
                  <a:pt x="267" y="778"/>
                  <a:pt x="304" y="797"/>
                </a:cubicBezTo>
                <a:close/>
                <a:moveTo>
                  <a:pt x="115" y="284"/>
                </a:moveTo>
                <a:lnTo>
                  <a:pt x="115" y="284"/>
                </a:lnTo>
                <a:cubicBezTo>
                  <a:pt x="134" y="304"/>
                  <a:pt x="152" y="304"/>
                  <a:pt x="228" y="323"/>
                </a:cubicBezTo>
                <a:cubicBezTo>
                  <a:pt x="247" y="247"/>
                  <a:pt x="267" y="171"/>
                  <a:pt x="304" y="114"/>
                </a:cubicBezTo>
                <a:cubicBezTo>
                  <a:pt x="267" y="132"/>
                  <a:pt x="228" y="152"/>
                  <a:pt x="191" y="190"/>
                </a:cubicBezTo>
                <a:cubicBezTo>
                  <a:pt x="152" y="228"/>
                  <a:pt x="134" y="266"/>
                  <a:pt x="115" y="284"/>
                </a:cubicBezTo>
                <a:close/>
                <a:moveTo>
                  <a:pt x="285" y="569"/>
                </a:moveTo>
                <a:lnTo>
                  <a:pt x="285" y="569"/>
                </a:lnTo>
                <a:cubicBezTo>
                  <a:pt x="323" y="588"/>
                  <a:pt x="380" y="588"/>
                  <a:pt x="418" y="588"/>
                </a:cubicBezTo>
                <a:cubicBezTo>
                  <a:pt x="418" y="399"/>
                  <a:pt x="418" y="399"/>
                  <a:pt x="418" y="399"/>
                </a:cubicBezTo>
                <a:cubicBezTo>
                  <a:pt x="361" y="399"/>
                  <a:pt x="323" y="380"/>
                  <a:pt x="267" y="380"/>
                </a:cubicBezTo>
                <a:cubicBezTo>
                  <a:pt x="267" y="399"/>
                  <a:pt x="267" y="436"/>
                  <a:pt x="267" y="456"/>
                </a:cubicBezTo>
                <a:cubicBezTo>
                  <a:pt x="267" y="493"/>
                  <a:pt x="267" y="532"/>
                  <a:pt x="285" y="569"/>
                </a:cubicBezTo>
                <a:close/>
                <a:moveTo>
                  <a:pt x="285" y="341"/>
                </a:moveTo>
                <a:lnTo>
                  <a:pt x="285" y="341"/>
                </a:lnTo>
                <a:cubicBezTo>
                  <a:pt x="323" y="341"/>
                  <a:pt x="380" y="341"/>
                  <a:pt x="418" y="341"/>
                </a:cubicBezTo>
                <a:cubicBezTo>
                  <a:pt x="418" y="76"/>
                  <a:pt x="418" y="76"/>
                  <a:pt x="418" y="76"/>
                </a:cubicBezTo>
                <a:lnTo>
                  <a:pt x="418" y="76"/>
                </a:lnTo>
                <a:cubicBezTo>
                  <a:pt x="361" y="114"/>
                  <a:pt x="304" y="208"/>
                  <a:pt x="285" y="341"/>
                </a:cubicBezTo>
                <a:close/>
                <a:moveTo>
                  <a:pt x="418" y="816"/>
                </a:moveTo>
                <a:lnTo>
                  <a:pt x="418" y="816"/>
                </a:lnTo>
                <a:cubicBezTo>
                  <a:pt x="418" y="645"/>
                  <a:pt x="418" y="645"/>
                  <a:pt x="418" y="645"/>
                </a:cubicBezTo>
                <a:cubicBezTo>
                  <a:pt x="380" y="626"/>
                  <a:pt x="323" y="626"/>
                  <a:pt x="285" y="626"/>
                </a:cubicBezTo>
                <a:cubicBezTo>
                  <a:pt x="304" y="664"/>
                  <a:pt x="304" y="702"/>
                  <a:pt x="323" y="721"/>
                </a:cubicBezTo>
                <a:cubicBezTo>
                  <a:pt x="343" y="778"/>
                  <a:pt x="380" y="816"/>
                  <a:pt x="418" y="816"/>
                </a:cubicBezTo>
                <a:close/>
                <a:moveTo>
                  <a:pt x="475" y="76"/>
                </a:moveTo>
                <a:lnTo>
                  <a:pt x="475" y="76"/>
                </a:lnTo>
                <a:cubicBezTo>
                  <a:pt x="475" y="341"/>
                  <a:pt x="475" y="341"/>
                  <a:pt x="475" y="341"/>
                </a:cubicBezTo>
                <a:cubicBezTo>
                  <a:pt x="513" y="341"/>
                  <a:pt x="570" y="341"/>
                  <a:pt x="608" y="341"/>
                </a:cubicBezTo>
                <a:cubicBezTo>
                  <a:pt x="589" y="228"/>
                  <a:pt x="551" y="152"/>
                  <a:pt x="513" y="95"/>
                </a:cubicBezTo>
                <a:cubicBezTo>
                  <a:pt x="494" y="95"/>
                  <a:pt x="475" y="76"/>
                  <a:pt x="475" y="76"/>
                </a:cubicBezTo>
                <a:close/>
                <a:moveTo>
                  <a:pt x="608" y="569"/>
                </a:moveTo>
                <a:lnTo>
                  <a:pt x="608" y="569"/>
                </a:lnTo>
                <a:cubicBezTo>
                  <a:pt x="627" y="532"/>
                  <a:pt x="627" y="493"/>
                  <a:pt x="627" y="456"/>
                </a:cubicBezTo>
                <a:cubicBezTo>
                  <a:pt x="627" y="436"/>
                  <a:pt x="627" y="399"/>
                  <a:pt x="627" y="380"/>
                </a:cubicBezTo>
                <a:cubicBezTo>
                  <a:pt x="570" y="380"/>
                  <a:pt x="532" y="399"/>
                  <a:pt x="475" y="399"/>
                </a:cubicBezTo>
                <a:cubicBezTo>
                  <a:pt x="475" y="588"/>
                  <a:pt x="475" y="588"/>
                  <a:pt x="475" y="588"/>
                </a:cubicBezTo>
                <a:cubicBezTo>
                  <a:pt x="513" y="588"/>
                  <a:pt x="570" y="588"/>
                  <a:pt x="608" y="569"/>
                </a:cubicBezTo>
                <a:close/>
                <a:moveTo>
                  <a:pt x="608" y="626"/>
                </a:moveTo>
                <a:lnTo>
                  <a:pt x="608" y="626"/>
                </a:lnTo>
                <a:cubicBezTo>
                  <a:pt x="551" y="626"/>
                  <a:pt x="513" y="626"/>
                  <a:pt x="475" y="645"/>
                </a:cubicBezTo>
                <a:cubicBezTo>
                  <a:pt x="475" y="816"/>
                  <a:pt x="475" y="816"/>
                  <a:pt x="475" y="816"/>
                </a:cubicBezTo>
                <a:cubicBezTo>
                  <a:pt x="551" y="816"/>
                  <a:pt x="589" y="684"/>
                  <a:pt x="608" y="626"/>
                </a:cubicBezTo>
                <a:close/>
                <a:moveTo>
                  <a:pt x="570" y="114"/>
                </a:moveTo>
                <a:lnTo>
                  <a:pt x="570" y="114"/>
                </a:lnTo>
                <a:cubicBezTo>
                  <a:pt x="627" y="171"/>
                  <a:pt x="646" y="247"/>
                  <a:pt x="665" y="323"/>
                </a:cubicBezTo>
                <a:cubicBezTo>
                  <a:pt x="741" y="323"/>
                  <a:pt x="760" y="304"/>
                  <a:pt x="779" y="304"/>
                </a:cubicBezTo>
                <a:cubicBezTo>
                  <a:pt x="741" y="208"/>
                  <a:pt x="665" y="132"/>
                  <a:pt x="570" y="114"/>
                </a:cubicBezTo>
                <a:close/>
                <a:moveTo>
                  <a:pt x="798" y="588"/>
                </a:moveTo>
                <a:lnTo>
                  <a:pt x="798" y="588"/>
                </a:lnTo>
                <a:cubicBezTo>
                  <a:pt x="760" y="588"/>
                  <a:pt x="703" y="608"/>
                  <a:pt x="646" y="626"/>
                </a:cubicBezTo>
                <a:cubicBezTo>
                  <a:pt x="646" y="684"/>
                  <a:pt x="627" y="740"/>
                  <a:pt x="589" y="797"/>
                </a:cubicBezTo>
                <a:cubicBezTo>
                  <a:pt x="627" y="778"/>
                  <a:pt x="665" y="740"/>
                  <a:pt x="703" y="702"/>
                </a:cubicBezTo>
                <a:cubicBezTo>
                  <a:pt x="741" y="664"/>
                  <a:pt x="779" y="626"/>
                  <a:pt x="798" y="588"/>
                </a:cubicBezTo>
                <a:close/>
                <a:moveTo>
                  <a:pt x="665" y="456"/>
                </a:moveTo>
                <a:lnTo>
                  <a:pt x="665" y="456"/>
                </a:lnTo>
                <a:cubicBezTo>
                  <a:pt x="665" y="493"/>
                  <a:pt x="665" y="532"/>
                  <a:pt x="665" y="569"/>
                </a:cubicBezTo>
                <a:cubicBezTo>
                  <a:pt x="817" y="551"/>
                  <a:pt x="817" y="512"/>
                  <a:pt x="817" y="456"/>
                </a:cubicBezTo>
                <a:cubicBezTo>
                  <a:pt x="817" y="417"/>
                  <a:pt x="817" y="380"/>
                  <a:pt x="798" y="341"/>
                </a:cubicBezTo>
                <a:cubicBezTo>
                  <a:pt x="779" y="360"/>
                  <a:pt x="722" y="380"/>
                  <a:pt x="665" y="380"/>
                </a:cubicBezTo>
                <a:cubicBezTo>
                  <a:pt x="665" y="399"/>
                  <a:pt x="665" y="417"/>
                  <a:pt x="665" y="456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77" name="Freeform 76"/>
          <p:cNvSpPr>
            <a:spLocks noChangeArrowheads="1"/>
          </p:cNvSpPr>
          <p:nvPr/>
        </p:nvSpPr>
        <p:spPr bwMode="auto">
          <a:xfrm>
            <a:off x="7671932" y="3705410"/>
            <a:ext cx="251100" cy="251132"/>
          </a:xfrm>
          <a:custGeom>
            <a:avLst/>
            <a:gdLst>
              <a:gd name="T0" fmla="*/ 892 w 893"/>
              <a:gd name="T1" fmla="*/ 456 h 893"/>
              <a:gd name="T2" fmla="*/ 892 w 893"/>
              <a:gd name="T3" fmla="*/ 456 h 893"/>
              <a:gd name="T4" fmla="*/ 455 w 893"/>
              <a:gd name="T5" fmla="*/ 892 h 893"/>
              <a:gd name="T6" fmla="*/ 0 w 893"/>
              <a:gd name="T7" fmla="*/ 456 h 893"/>
              <a:gd name="T8" fmla="*/ 455 w 893"/>
              <a:gd name="T9" fmla="*/ 0 h 893"/>
              <a:gd name="T10" fmla="*/ 892 w 893"/>
              <a:gd name="T11" fmla="*/ 456 h 893"/>
              <a:gd name="T12" fmla="*/ 683 w 893"/>
              <a:gd name="T13" fmla="*/ 304 h 893"/>
              <a:gd name="T14" fmla="*/ 683 w 893"/>
              <a:gd name="T15" fmla="*/ 304 h 893"/>
              <a:gd name="T16" fmla="*/ 588 w 893"/>
              <a:gd name="T17" fmla="*/ 208 h 893"/>
              <a:gd name="T18" fmla="*/ 455 w 893"/>
              <a:gd name="T19" fmla="*/ 360 h 893"/>
              <a:gd name="T20" fmla="*/ 303 w 893"/>
              <a:gd name="T21" fmla="*/ 208 h 893"/>
              <a:gd name="T22" fmla="*/ 209 w 893"/>
              <a:gd name="T23" fmla="*/ 304 h 893"/>
              <a:gd name="T24" fmla="*/ 361 w 893"/>
              <a:gd name="T25" fmla="*/ 456 h 893"/>
              <a:gd name="T26" fmla="*/ 209 w 893"/>
              <a:gd name="T27" fmla="*/ 588 h 893"/>
              <a:gd name="T28" fmla="*/ 303 w 893"/>
              <a:gd name="T29" fmla="*/ 684 h 893"/>
              <a:gd name="T30" fmla="*/ 455 w 893"/>
              <a:gd name="T31" fmla="*/ 551 h 893"/>
              <a:gd name="T32" fmla="*/ 588 w 893"/>
              <a:gd name="T33" fmla="*/ 684 h 893"/>
              <a:gd name="T34" fmla="*/ 683 w 893"/>
              <a:gd name="T35" fmla="*/ 588 h 893"/>
              <a:gd name="T36" fmla="*/ 531 w 893"/>
              <a:gd name="T37" fmla="*/ 456 h 893"/>
              <a:gd name="T38" fmla="*/ 683 w 893"/>
              <a:gd name="T39" fmla="*/ 304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93" h="893">
                <a:moveTo>
                  <a:pt x="892" y="456"/>
                </a:moveTo>
                <a:lnTo>
                  <a:pt x="892" y="456"/>
                </a:lnTo>
                <a:cubicBezTo>
                  <a:pt x="892" y="702"/>
                  <a:pt x="702" y="892"/>
                  <a:pt x="455" y="892"/>
                </a:cubicBezTo>
                <a:cubicBezTo>
                  <a:pt x="190" y="892"/>
                  <a:pt x="0" y="702"/>
                  <a:pt x="0" y="456"/>
                </a:cubicBezTo>
                <a:cubicBezTo>
                  <a:pt x="0" y="208"/>
                  <a:pt x="190" y="0"/>
                  <a:pt x="455" y="0"/>
                </a:cubicBezTo>
                <a:cubicBezTo>
                  <a:pt x="702" y="0"/>
                  <a:pt x="892" y="208"/>
                  <a:pt x="892" y="456"/>
                </a:cubicBezTo>
                <a:close/>
                <a:moveTo>
                  <a:pt x="683" y="304"/>
                </a:moveTo>
                <a:lnTo>
                  <a:pt x="683" y="304"/>
                </a:lnTo>
                <a:cubicBezTo>
                  <a:pt x="588" y="208"/>
                  <a:pt x="588" y="208"/>
                  <a:pt x="588" y="208"/>
                </a:cubicBezTo>
                <a:cubicBezTo>
                  <a:pt x="455" y="360"/>
                  <a:pt x="455" y="360"/>
                  <a:pt x="455" y="360"/>
                </a:cubicBezTo>
                <a:cubicBezTo>
                  <a:pt x="303" y="208"/>
                  <a:pt x="303" y="208"/>
                  <a:pt x="303" y="208"/>
                </a:cubicBezTo>
                <a:cubicBezTo>
                  <a:pt x="209" y="304"/>
                  <a:pt x="209" y="304"/>
                  <a:pt x="209" y="304"/>
                </a:cubicBezTo>
                <a:cubicBezTo>
                  <a:pt x="361" y="456"/>
                  <a:pt x="361" y="456"/>
                  <a:pt x="361" y="456"/>
                </a:cubicBezTo>
                <a:cubicBezTo>
                  <a:pt x="209" y="588"/>
                  <a:pt x="209" y="588"/>
                  <a:pt x="209" y="588"/>
                </a:cubicBezTo>
                <a:cubicBezTo>
                  <a:pt x="303" y="684"/>
                  <a:pt x="303" y="684"/>
                  <a:pt x="303" y="684"/>
                </a:cubicBezTo>
                <a:cubicBezTo>
                  <a:pt x="455" y="551"/>
                  <a:pt x="455" y="551"/>
                  <a:pt x="455" y="551"/>
                </a:cubicBezTo>
                <a:cubicBezTo>
                  <a:pt x="588" y="684"/>
                  <a:pt x="588" y="684"/>
                  <a:pt x="588" y="684"/>
                </a:cubicBezTo>
                <a:cubicBezTo>
                  <a:pt x="683" y="588"/>
                  <a:pt x="683" y="588"/>
                  <a:pt x="683" y="588"/>
                </a:cubicBezTo>
                <a:cubicBezTo>
                  <a:pt x="531" y="456"/>
                  <a:pt x="531" y="456"/>
                  <a:pt x="531" y="456"/>
                </a:cubicBezTo>
                <a:lnTo>
                  <a:pt x="683" y="304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78" name="Freeform 77"/>
          <p:cNvSpPr>
            <a:spLocks noChangeArrowheads="1"/>
          </p:cNvSpPr>
          <p:nvPr/>
        </p:nvSpPr>
        <p:spPr bwMode="auto">
          <a:xfrm>
            <a:off x="8031225" y="3704740"/>
            <a:ext cx="256048" cy="256081"/>
          </a:xfrm>
          <a:custGeom>
            <a:avLst/>
            <a:gdLst>
              <a:gd name="T0" fmla="*/ 114 w 912"/>
              <a:gd name="T1" fmla="*/ 132 h 912"/>
              <a:gd name="T2" fmla="*/ 114 w 912"/>
              <a:gd name="T3" fmla="*/ 132 h 912"/>
              <a:gd name="T4" fmla="*/ 607 w 912"/>
              <a:gd name="T5" fmla="*/ 132 h 912"/>
              <a:gd name="T6" fmla="*/ 607 w 912"/>
              <a:gd name="T7" fmla="*/ 588 h 912"/>
              <a:gd name="T8" fmla="*/ 740 w 912"/>
              <a:gd name="T9" fmla="*/ 626 h 912"/>
              <a:gd name="T10" fmla="*/ 892 w 912"/>
              <a:gd name="T11" fmla="*/ 778 h 912"/>
              <a:gd name="T12" fmla="*/ 874 w 912"/>
              <a:gd name="T13" fmla="*/ 873 h 912"/>
              <a:gd name="T14" fmla="*/ 759 w 912"/>
              <a:gd name="T15" fmla="*/ 892 h 912"/>
              <a:gd name="T16" fmla="*/ 627 w 912"/>
              <a:gd name="T17" fmla="*/ 740 h 912"/>
              <a:gd name="T18" fmla="*/ 570 w 912"/>
              <a:gd name="T19" fmla="*/ 626 h 912"/>
              <a:gd name="T20" fmla="*/ 114 w 912"/>
              <a:gd name="T21" fmla="*/ 608 h 912"/>
              <a:gd name="T22" fmla="*/ 114 w 912"/>
              <a:gd name="T23" fmla="*/ 132 h 912"/>
              <a:gd name="T24" fmla="*/ 531 w 912"/>
              <a:gd name="T25" fmla="*/ 190 h 912"/>
              <a:gd name="T26" fmla="*/ 531 w 912"/>
              <a:gd name="T27" fmla="*/ 190 h 912"/>
              <a:gd name="T28" fmla="*/ 190 w 912"/>
              <a:gd name="T29" fmla="*/ 190 h 912"/>
              <a:gd name="T30" fmla="*/ 190 w 912"/>
              <a:gd name="T31" fmla="*/ 532 h 912"/>
              <a:gd name="T32" fmla="*/ 531 w 912"/>
              <a:gd name="T33" fmla="*/ 532 h 912"/>
              <a:gd name="T34" fmla="*/ 531 w 912"/>
              <a:gd name="T35" fmla="*/ 190 h 912"/>
              <a:gd name="T36" fmla="*/ 323 w 912"/>
              <a:gd name="T37" fmla="*/ 323 h 912"/>
              <a:gd name="T38" fmla="*/ 323 w 912"/>
              <a:gd name="T39" fmla="*/ 323 h 912"/>
              <a:gd name="T40" fmla="*/ 323 w 912"/>
              <a:gd name="T41" fmla="*/ 208 h 912"/>
              <a:gd name="T42" fmla="*/ 399 w 912"/>
              <a:gd name="T43" fmla="*/ 208 h 912"/>
              <a:gd name="T44" fmla="*/ 399 w 912"/>
              <a:gd name="T45" fmla="*/ 323 h 912"/>
              <a:gd name="T46" fmla="*/ 513 w 912"/>
              <a:gd name="T47" fmla="*/ 323 h 912"/>
              <a:gd name="T48" fmla="*/ 513 w 912"/>
              <a:gd name="T49" fmla="*/ 399 h 912"/>
              <a:gd name="T50" fmla="*/ 399 w 912"/>
              <a:gd name="T51" fmla="*/ 399 h 912"/>
              <a:gd name="T52" fmla="*/ 399 w 912"/>
              <a:gd name="T53" fmla="*/ 512 h 912"/>
              <a:gd name="T54" fmla="*/ 323 w 912"/>
              <a:gd name="T55" fmla="*/ 512 h 912"/>
              <a:gd name="T56" fmla="*/ 323 w 912"/>
              <a:gd name="T57" fmla="*/ 399 h 912"/>
              <a:gd name="T58" fmla="*/ 209 w 912"/>
              <a:gd name="T59" fmla="*/ 399 h 912"/>
              <a:gd name="T60" fmla="*/ 209 w 912"/>
              <a:gd name="T61" fmla="*/ 323 h 912"/>
              <a:gd name="T62" fmla="*/ 323 w 912"/>
              <a:gd name="T63" fmla="*/ 323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12" h="912">
                <a:moveTo>
                  <a:pt x="114" y="132"/>
                </a:moveTo>
                <a:lnTo>
                  <a:pt x="114" y="132"/>
                </a:lnTo>
                <a:cubicBezTo>
                  <a:pt x="246" y="0"/>
                  <a:pt x="475" y="0"/>
                  <a:pt x="607" y="132"/>
                </a:cubicBezTo>
                <a:cubicBezTo>
                  <a:pt x="722" y="247"/>
                  <a:pt x="722" y="456"/>
                  <a:pt x="607" y="588"/>
                </a:cubicBezTo>
                <a:cubicBezTo>
                  <a:pt x="740" y="626"/>
                  <a:pt x="740" y="626"/>
                  <a:pt x="740" y="626"/>
                </a:cubicBezTo>
                <a:cubicBezTo>
                  <a:pt x="892" y="778"/>
                  <a:pt x="892" y="778"/>
                  <a:pt x="892" y="778"/>
                </a:cubicBezTo>
                <a:cubicBezTo>
                  <a:pt x="911" y="797"/>
                  <a:pt x="911" y="854"/>
                  <a:pt x="874" y="873"/>
                </a:cubicBezTo>
                <a:cubicBezTo>
                  <a:pt x="855" y="911"/>
                  <a:pt x="798" y="911"/>
                  <a:pt x="759" y="892"/>
                </a:cubicBezTo>
                <a:cubicBezTo>
                  <a:pt x="627" y="740"/>
                  <a:pt x="627" y="740"/>
                  <a:pt x="627" y="740"/>
                </a:cubicBezTo>
                <a:cubicBezTo>
                  <a:pt x="570" y="626"/>
                  <a:pt x="570" y="626"/>
                  <a:pt x="570" y="626"/>
                </a:cubicBezTo>
                <a:cubicBezTo>
                  <a:pt x="455" y="721"/>
                  <a:pt x="246" y="721"/>
                  <a:pt x="114" y="608"/>
                </a:cubicBezTo>
                <a:cubicBezTo>
                  <a:pt x="0" y="475"/>
                  <a:pt x="0" y="247"/>
                  <a:pt x="114" y="132"/>
                </a:cubicBezTo>
                <a:close/>
                <a:moveTo>
                  <a:pt x="531" y="190"/>
                </a:moveTo>
                <a:lnTo>
                  <a:pt x="531" y="190"/>
                </a:lnTo>
                <a:cubicBezTo>
                  <a:pt x="437" y="95"/>
                  <a:pt x="285" y="95"/>
                  <a:pt x="190" y="190"/>
                </a:cubicBezTo>
                <a:cubicBezTo>
                  <a:pt x="95" y="284"/>
                  <a:pt x="95" y="436"/>
                  <a:pt x="190" y="532"/>
                </a:cubicBezTo>
                <a:cubicBezTo>
                  <a:pt x="285" y="626"/>
                  <a:pt x="437" y="626"/>
                  <a:pt x="531" y="532"/>
                </a:cubicBezTo>
                <a:cubicBezTo>
                  <a:pt x="627" y="436"/>
                  <a:pt x="627" y="284"/>
                  <a:pt x="531" y="190"/>
                </a:cubicBezTo>
                <a:close/>
                <a:moveTo>
                  <a:pt x="323" y="323"/>
                </a:moveTo>
                <a:lnTo>
                  <a:pt x="323" y="323"/>
                </a:lnTo>
                <a:cubicBezTo>
                  <a:pt x="323" y="208"/>
                  <a:pt x="323" y="208"/>
                  <a:pt x="323" y="208"/>
                </a:cubicBezTo>
                <a:cubicBezTo>
                  <a:pt x="399" y="208"/>
                  <a:pt x="399" y="208"/>
                  <a:pt x="399" y="208"/>
                </a:cubicBezTo>
                <a:cubicBezTo>
                  <a:pt x="399" y="323"/>
                  <a:pt x="399" y="323"/>
                  <a:pt x="399" y="323"/>
                </a:cubicBezTo>
                <a:cubicBezTo>
                  <a:pt x="513" y="323"/>
                  <a:pt x="513" y="323"/>
                  <a:pt x="513" y="323"/>
                </a:cubicBezTo>
                <a:cubicBezTo>
                  <a:pt x="513" y="399"/>
                  <a:pt x="513" y="399"/>
                  <a:pt x="513" y="399"/>
                </a:cubicBezTo>
                <a:cubicBezTo>
                  <a:pt x="399" y="399"/>
                  <a:pt x="399" y="399"/>
                  <a:pt x="399" y="399"/>
                </a:cubicBezTo>
                <a:cubicBezTo>
                  <a:pt x="399" y="512"/>
                  <a:pt x="399" y="512"/>
                  <a:pt x="399" y="512"/>
                </a:cubicBezTo>
                <a:cubicBezTo>
                  <a:pt x="323" y="512"/>
                  <a:pt x="323" y="512"/>
                  <a:pt x="323" y="512"/>
                </a:cubicBezTo>
                <a:cubicBezTo>
                  <a:pt x="323" y="399"/>
                  <a:pt x="323" y="399"/>
                  <a:pt x="323" y="399"/>
                </a:cubicBezTo>
                <a:cubicBezTo>
                  <a:pt x="209" y="399"/>
                  <a:pt x="209" y="399"/>
                  <a:pt x="209" y="399"/>
                </a:cubicBezTo>
                <a:cubicBezTo>
                  <a:pt x="209" y="323"/>
                  <a:pt x="209" y="323"/>
                  <a:pt x="209" y="323"/>
                </a:cubicBezTo>
                <a:lnTo>
                  <a:pt x="323" y="323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79" name="Freeform 78"/>
          <p:cNvSpPr>
            <a:spLocks noChangeArrowheads="1"/>
          </p:cNvSpPr>
          <p:nvPr/>
        </p:nvSpPr>
        <p:spPr bwMode="auto">
          <a:xfrm>
            <a:off x="8395468" y="3704740"/>
            <a:ext cx="260996" cy="256081"/>
          </a:xfrm>
          <a:custGeom>
            <a:avLst/>
            <a:gdLst>
              <a:gd name="T0" fmla="*/ 133 w 931"/>
              <a:gd name="T1" fmla="*/ 132 h 912"/>
              <a:gd name="T2" fmla="*/ 133 w 931"/>
              <a:gd name="T3" fmla="*/ 132 h 912"/>
              <a:gd name="T4" fmla="*/ 608 w 931"/>
              <a:gd name="T5" fmla="*/ 132 h 912"/>
              <a:gd name="T6" fmla="*/ 627 w 931"/>
              <a:gd name="T7" fmla="*/ 588 h 912"/>
              <a:gd name="T8" fmla="*/ 760 w 931"/>
              <a:gd name="T9" fmla="*/ 626 h 912"/>
              <a:gd name="T10" fmla="*/ 893 w 931"/>
              <a:gd name="T11" fmla="*/ 778 h 912"/>
              <a:gd name="T12" fmla="*/ 893 w 931"/>
              <a:gd name="T13" fmla="*/ 873 h 912"/>
              <a:gd name="T14" fmla="*/ 779 w 931"/>
              <a:gd name="T15" fmla="*/ 892 h 912"/>
              <a:gd name="T16" fmla="*/ 646 w 931"/>
              <a:gd name="T17" fmla="*/ 740 h 912"/>
              <a:gd name="T18" fmla="*/ 589 w 931"/>
              <a:gd name="T19" fmla="*/ 626 h 912"/>
              <a:gd name="T20" fmla="*/ 133 w 931"/>
              <a:gd name="T21" fmla="*/ 608 h 912"/>
              <a:gd name="T22" fmla="*/ 133 w 931"/>
              <a:gd name="T23" fmla="*/ 132 h 912"/>
              <a:gd name="T24" fmla="*/ 551 w 931"/>
              <a:gd name="T25" fmla="*/ 190 h 912"/>
              <a:gd name="T26" fmla="*/ 551 w 931"/>
              <a:gd name="T27" fmla="*/ 190 h 912"/>
              <a:gd name="T28" fmla="*/ 209 w 931"/>
              <a:gd name="T29" fmla="*/ 190 h 912"/>
              <a:gd name="T30" fmla="*/ 209 w 931"/>
              <a:gd name="T31" fmla="*/ 532 h 912"/>
              <a:gd name="T32" fmla="*/ 551 w 931"/>
              <a:gd name="T33" fmla="*/ 532 h 912"/>
              <a:gd name="T34" fmla="*/ 551 w 931"/>
              <a:gd name="T35" fmla="*/ 190 h 912"/>
              <a:gd name="T36" fmla="*/ 532 w 931"/>
              <a:gd name="T37" fmla="*/ 304 h 912"/>
              <a:gd name="T38" fmla="*/ 532 w 931"/>
              <a:gd name="T39" fmla="*/ 304 h 912"/>
              <a:gd name="T40" fmla="*/ 532 w 931"/>
              <a:gd name="T41" fmla="*/ 417 h 912"/>
              <a:gd name="T42" fmla="*/ 228 w 931"/>
              <a:gd name="T43" fmla="*/ 417 h 912"/>
              <a:gd name="T44" fmla="*/ 228 w 931"/>
              <a:gd name="T45" fmla="*/ 304 h 912"/>
              <a:gd name="T46" fmla="*/ 532 w 931"/>
              <a:gd name="T47" fmla="*/ 304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31" h="912">
                <a:moveTo>
                  <a:pt x="133" y="132"/>
                </a:moveTo>
                <a:lnTo>
                  <a:pt x="133" y="132"/>
                </a:lnTo>
                <a:cubicBezTo>
                  <a:pt x="266" y="0"/>
                  <a:pt x="475" y="0"/>
                  <a:pt x="608" y="132"/>
                </a:cubicBezTo>
                <a:cubicBezTo>
                  <a:pt x="741" y="247"/>
                  <a:pt x="741" y="456"/>
                  <a:pt x="627" y="588"/>
                </a:cubicBezTo>
                <a:cubicBezTo>
                  <a:pt x="760" y="626"/>
                  <a:pt x="760" y="626"/>
                  <a:pt x="760" y="626"/>
                </a:cubicBezTo>
                <a:cubicBezTo>
                  <a:pt x="893" y="778"/>
                  <a:pt x="893" y="778"/>
                  <a:pt x="893" y="778"/>
                </a:cubicBezTo>
                <a:cubicBezTo>
                  <a:pt x="930" y="797"/>
                  <a:pt x="930" y="854"/>
                  <a:pt x="893" y="873"/>
                </a:cubicBezTo>
                <a:cubicBezTo>
                  <a:pt x="855" y="911"/>
                  <a:pt x="817" y="911"/>
                  <a:pt x="779" y="892"/>
                </a:cubicBezTo>
                <a:cubicBezTo>
                  <a:pt x="646" y="740"/>
                  <a:pt x="646" y="740"/>
                  <a:pt x="646" y="740"/>
                </a:cubicBezTo>
                <a:cubicBezTo>
                  <a:pt x="589" y="626"/>
                  <a:pt x="589" y="626"/>
                  <a:pt x="589" y="626"/>
                </a:cubicBezTo>
                <a:cubicBezTo>
                  <a:pt x="475" y="721"/>
                  <a:pt x="266" y="721"/>
                  <a:pt x="133" y="608"/>
                </a:cubicBezTo>
                <a:cubicBezTo>
                  <a:pt x="0" y="475"/>
                  <a:pt x="0" y="247"/>
                  <a:pt x="133" y="132"/>
                </a:cubicBezTo>
                <a:close/>
                <a:moveTo>
                  <a:pt x="551" y="190"/>
                </a:moveTo>
                <a:lnTo>
                  <a:pt x="551" y="190"/>
                </a:lnTo>
                <a:cubicBezTo>
                  <a:pt x="456" y="95"/>
                  <a:pt x="304" y="95"/>
                  <a:pt x="209" y="190"/>
                </a:cubicBezTo>
                <a:cubicBezTo>
                  <a:pt x="95" y="284"/>
                  <a:pt x="95" y="436"/>
                  <a:pt x="209" y="532"/>
                </a:cubicBezTo>
                <a:cubicBezTo>
                  <a:pt x="304" y="626"/>
                  <a:pt x="456" y="626"/>
                  <a:pt x="551" y="532"/>
                </a:cubicBezTo>
                <a:cubicBezTo>
                  <a:pt x="646" y="436"/>
                  <a:pt x="646" y="284"/>
                  <a:pt x="551" y="190"/>
                </a:cubicBezTo>
                <a:close/>
                <a:moveTo>
                  <a:pt x="532" y="304"/>
                </a:moveTo>
                <a:lnTo>
                  <a:pt x="532" y="304"/>
                </a:lnTo>
                <a:cubicBezTo>
                  <a:pt x="532" y="417"/>
                  <a:pt x="532" y="417"/>
                  <a:pt x="532" y="417"/>
                </a:cubicBezTo>
                <a:cubicBezTo>
                  <a:pt x="228" y="417"/>
                  <a:pt x="228" y="417"/>
                  <a:pt x="228" y="417"/>
                </a:cubicBezTo>
                <a:cubicBezTo>
                  <a:pt x="228" y="304"/>
                  <a:pt x="228" y="304"/>
                  <a:pt x="228" y="304"/>
                </a:cubicBezTo>
                <a:lnTo>
                  <a:pt x="532" y="304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80" name="Freeform 50"/>
          <p:cNvSpPr>
            <a:spLocks noChangeArrowheads="1"/>
          </p:cNvSpPr>
          <p:nvPr/>
        </p:nvSpPr>
        <p:spPr bwMode="auto">
          <a:xfrm>
            <a:off x="544354" y="4193898"/>
            <a:ext cx="298104" cy="235050"/>
          </a:xfrm>
          <a:custGeom>
            <a:avLst/>
            <a:gdLst>
              <a:gd name="T0" fmla="*/ 1063 w 1064"/>
              <a:gd name="T1" fmla="*/ 0 h 836"/>
              <a:gd name="T2" fmla="*/ 950 w 1064"/>
              <a:gd name="T3" fmla="*/ 835 h 836"/>
              <a:gd name="T4" fmla="*/ 0 w 1064"/>
              <a:gd name="T5" fmla="*/ 664 h 836"/>
              <a:gd name="T6" fmla="*/ 152 w 1064"/>
              <a:gd name="T7" fmla="*/ 152 h 836"/>
              <a:gd name="T8" fmla="*/ 1063 w 1064"/>
              <a:gd name="T9" fmla="*/ 0 h 836"/>
              <a:gd name="T10" fmla="*/ 152 w 1064"/>
              <a:gd name="T11" fmla="*/ 228 h 836"/>
              <a:gd name="T12" fmla="*/ 76 w 1064"/>
              <a:gd name="T13" fmla="*/ 664 h 836"/>
              <a:gd name="T14" fmla="*/ 152 w 1064"/>
              <a:gd name="T15" fmla="*/ 664 h 836"/>
              <a:gd name="T16" fmla="*/ 987 w 1064"/>
              <a:gd name="T17" fmla="*/ 76 h 836"/>
              <a:gd name="T18" fmla="*/ 228 w 1064"/>
              <a:gd name="T19" fmla="*/ 76 h 836"/>
              <a:gd name="T20" fmla="*/ 209 w 1064"/>
              <a:gd name="T21" fmla="*/ 759 h 836"/>
              <a:gd name="T22" fmla="*/ 987 w 1064"/>
              <a:gd name="T23" fmla="*/ 702 h 836"/>
              <a:gd name="T24" fmla="*/ 513 w 1064"/>
              <a:gd name="T25" fmla="*/ 342 h 836"/>
              <a:gd name="T26" fmla="*/ 342 w 1064"/>
              <a:gd name="T27" fmla="*/ 342 h 836"/>
              <a:gd name="T28" fmla="*/ 513 w 1064"/>
              <a:gd name="T29" fmla="*/ 322 h 836"/>
              <a:gd name="T30" fmla="*/ 513 w 1064"/>
              <a:gd name="T31" fmla="*/ 437 h 836"/>
              <a:gd name="T32" fmla="*/ 342 w 1064"/>
              <a:gd name="T33" fmla="*/ 437 h 836"/>
              <a:gd name="T34" fmla="*/ 513 w 1064"/>
              <a:gd name="T35" fmla="*/ 398 h 836"/>
              <a:gd name="T36" fmla="*/ 513 w 1064"/>
              <a:gd name="T37" fmla="*/ 513 h 836"/>
              <a:gd name="T38" fmla="*/ 342 w 1064"/>
              <a:gd name="T39" fmla="*/ 513 h 836"/>
              <a:gd name="T40" fmla="*/ 513 w 1064"/>
              <a:gd name="T41" fmla="*/ 494 h 836"/>
              <a:gd name="T42" fmla="*/ 513 w 1064"/>
              <a:gd name="T43" fmla="*/ 588 h 836"/>
              <a:gd name="T44" fmla="*/ 342 w 1064"/>
              <a:gd name="T45" fmla="*/ 588 h 836"/>
              <a:gd name="T46" fmla="*/ 513 w 1064"/>
              <a:gd name="T47" fmla="*/ 570 h 836"/>
              <a:gd name="T48" fmla="*/ 513 w 1064"/>
              <a:gd name="T49" fmla="*/ 664 h 836"/>
              <a:gd name="T50" fmla="*/ 342 w 1064"/>
              <a:gd name="T51" fmla="*/ 664 h 836"/>
              <a:gd name="T52" fmla="*/ 513 w 1064"/>
              <a:gd name="T53" fmla="*/ 646 h 836"/>
              <a:gd name="T54" fmla="*/ 361 w 1064"/>
              <a:gd name="T55" fmla="*/ 190 h 836"/>
              <a:gd name="T56" fmla="*/ 836 w 1064"/>
              <a:gd name="T57" fmla="*/ 190 h 836"/>
              <a:gd name="T58" fmla="*/ 361 w 1064"/>
              <a:gd name="T59" fmla="*/ 246 h 836"/>
              <a:gd name="T60" fmla="*/ 589 w 1064"/>
              <a:gd name="T61" fmla="*/ 322 h 836"/>
              <a:gd name="T62" fmla="*/ 893 w 1064"/>
              <a:gd name="T63" fmla="*/ 322 h 836"/>
              <a:gd name="T64" fmla="*/ 589 w 1064"/>
              <a:gd name="T65" fmla="*/ 607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4" h="836">
                <a:moveTo>
                  <a:pt x="1063" y="0"/>
                </a:moveTo>
                <a:lnTo>
                  <a:pt x="1063" y="0"/>
                </a:lnTo>
                <a:cubicBezTo>
                  <a:pt x="1063" y="702"/>
                  <a:pt x="1063" y="702"/>
                  <a:pt x="1063" y="702"/>
                </a:cubicBezTo>
                <a:cubicBezTo>
                  <a:pt x="1063" y="778"/>
                  <a:pt x="1006" y="835"/>
                  <a:pt x="950" y="835"/>
                </a:cubicBezTo>
                <a:cubicBezTo>
                  <a:pt x="152" y="835"/>
                  <a:pt x="152" y="835"/>
                  <a:pt x="152" y="835"/>
                </a:cubicBezTo>
                <a:cubicBezTo>
                  <a:pt x="57" y="835"/>
                  <a:pt x="0" y="778"/>
                  <a:pt x="0" y="664"/>
                </a:cubicBezTo>
                <a:cubicBezTo>
                  <a:pt x="0" y="152"/>
                  <a:pt x="0" y="152"/>
                  <a:pt x="0" y="152"/>
                </a:cubicBezTo>
                <a:cubicBezTo>
                  <a:pt x="152" y="152"/>
                  <a:pt x="152" y="152"/>
                  <a:pt x="152" y="152"/>
                </a:cubicBezTo>
                <a:cubicBezTo>
                  <a:pt x="152" y="0"/>
                  <a:pt x="152" y="0"/>
                  <a:pt x="152" y="0"/>
                </a:cubicBezTo>
                <a:lnTo>
                  <a:pt x="1063" y="0"/>
                </a:lnTo>
                <a:close/>
                <a:moveTo>
                  <a:pt x="152" y="228"/>
                </a:moveTo>
                <a:lnTo>
                  <a:pt x="152" y="228"/>
                </a:lnTo>
                <a:cubicBezTo>
                  <a:pt x="76" y="228"/>
                  <a:pt x="76" y="228"/>
                  <a:pt x="76" y="228"/>
                </a:cubicBezTo>
                <a:cubicBezTo>
                  <a:pt x="76" y="664"/>
                  <a:pt x="76" y="664"/>
                  <a:pt x="76" y="664"/>
                </a:cubicBezTo>
                <a:cubicBezTo>
                  <a:pt x="76" y="722"/>
                  <a:pt x="95" y="759"/>
                  <a:pt x="114" y="759"/>
                </a:cubicBezTo>
                <a:cubicBezTo>
                  <a:pt x="133" y="759"/>
                  <a:pt x="152" y="722"/>
                  <a:pt x="152" y="664"/>
                </a:cubicBezTo>
                <a:lnTo>
                  <a:pt x="152" y="228"/>
                </a:lnTo>
                <a:close/>
                <a:moveTo>
                  <a:pt x="987" y="76"/>
                </a:moveTo>
                <a:lnTo>
                  <a:pt x="987" y="76"/>
                </a:lnTo>
                <a:cubicBezTo>
                  <a:pt x="228" y="76"/>
                  <a:pt x="228" y="76"/>
                  <a:pt x="228" y="76"/>
                </a:cubicBezTo>
                <a:cubicBezTo>
                  <a:pt x="228" y="664"/>
                  <a:pt x="228" y="664"/>
                  <a:pt x="228" y="664"/>
                </a:cubicBezTo>
                <a:cubicBezTo>
                  <a:pt x="228" y="702"/>
                  <a:pt x="209" y="740"/>
                  <a:pt x="209" y="759"/>
                </a:cubicBezTo>
                <a:cubicBezTo>
                  <a:pt x="950" y="759"/>
                  <a:pt x="950" y="759"/>
                  <a:pt x="950" y="759"/>
                </a:cubicBezTo>
                <a:cubicBezTo>
                  <a:pt x="969" y="759"/>
                  <a:pt x="987" y="740"/>
                  <a:pt x="987" y="702"/>
                </a:cubicBezTo>
                <a:lnTo>
                  <a:pt x="987" y="76"/>
                </a:lnTo>
                <a:close/>
                <a:moveTo>
                  <a:pt x="513" y="342"/>
                </a:moveTo>
                <a:lnTo>
                  <a:pt x="513" y="342"/>
                </a:lnTo>
                <a:cubicBezTo>
                  <a:pt x="342" y="342"/>
                  <a:pt x="342" y="342"/>
                  <a:pt x="342" y="342"/>
                </a:cubicBezTo>
                <a:cubicBezTo>
                  <a:pt x="342" y="322"/>
                  <a:pt x="342" y="322"/>
                  <a:pt x="342" y="322"/>
                </a:cubicBezTo>
                <a:cubicBezTo>
                  <a:pt x="513" y="322"/>
                  <a:pt x="513" y="322"/>
                  <a:pt x="513" y="322"/>
                </a:cubicBezTo>
                <a:lnTo>
                  <a:pt x="513" y="342"/>
                </a:lnTo>
                <a:close/>
                <a:moveTo>
                  <a:pt x="513" y="437"/>
                </a:moveTo>
                <a:lnTo>
                  <a:pt x="513" y="437"/>
                </a:lnTo>
                <a:cubicBezTo>
                  <a:pt x="342" y="437"/>
                  <a:pt x="342" y="437"/>
                  <a:pt x="342" y="437"/>
                </a:cubicBezTo>
                <a:cubicBezTo>
                  <a:pt x="342" y="398"/>
                  <a:pt x="342" y="398"/>
                  <a:pt x="342" y="398"/>
                </a:cubicBezTo>
                <a:cubicBezTo>
                  <a:pt x="513" y="398"/>
                  <a:pt x="513" y="398"/>
                  <a:pt x="513" y="398"/>
                </a:cubicBezTo>
                <a:lnTo>
                  <a:pt x="513" y="437"/>
                </a:lnTo>
                <a:close/>
                <a:moveTo>
                  <a:pt x="513" y="513"/>
                </a:moveTo>
                <a:lnTo>
                  <a:pt x="513" y="513"/>
                </a:lnTo>
                <a:cubicBezTo>
                  <a:pt x="342" y="513"/>
                  <a:pt x="342" y="513"/>
                  <a:pt x="342" y="513"/>
                </a:cubicBezTo>
                <a:cubicBezTo>
                  <a:pt x="342" y="494"/>
                  <a:pt x="342" y="494"/>
                  <a:pt x="342" y="494"/>
                </a:cubicBezTo>
                <a:cubicBezTo>
                  <a:pt x="513" y="494"/>
                  <a:pt x="513" y="494"/>
                  <a:pt x="513" y="494"/>
                </a:cubicBezTo>
                <a:lnTo>
                  <a:pt x="513" y="513"/>
                </a:lnTo>
                <a:close/>
                <a:moveTo>
                  <a:pt x="513" y="588"/>
                </a:moveTo>
                <a:lnTo>
                  <a:pt x="513" y="588"/>
                </a:lnTo>
                <a:cubicBezTo>
                  <a:pt x="342" y="588"/>
                  <a:pt x="342" y="588"/>
                  <a:pt x="342" y="588"/>
                </a:cubicBezTo>
                <a:cubicBezTo>
                  <a:pt x="342" y="570"/>
                  <a:pt x="342" y="570"/>
                  <a:pt x="342" y="570"/>
                </a:cubicBezTo>
                <a:cubicBezTo>
                  <a:pt x="513" y="570"/>
                  <a:pt x="513" y="570"/>
                  <a:pt x="513" y="570"/>
                </a:cubicBezTo>
                <a:lnTo>
                  <a:pt x="513" y="588"/>
                </a:lnTo>
                <a:close/>
                <a:moveTo>
                  <a:pt x="513" y="664"/>
                </a:moveTo>
                <a:lnTo>
                  <a:pt x="513" y="664"/>
                </a:lnTo>
                <a:cubicBezTo>
                  <a:pt x="342" y="664"/>
                  <a:pt x="342" y="664"/>
                  <a:pt x="342" y="664"/>
                </a:cubicBezTo>
                <a:cubicBezTo>
                  <a:pt x="342" y="646"/>
                  <a:pt x="342" y="646"/>
                  <a:pt x="342" y="646"/>
                </a:cubicBezTo>
                <a:cubicBezTo>
                  <a:pt x="513" y="646"/>
                  <a:pt x="513" y="646"/>
                  <a:pt x="513" y="646"/>
                </a:cubicBezTo>
                <a:lnTo>
                  <a:pt x="513" y="664"/>
                </a:lnTo>
                <a:close/>
                <a:moveTo>
                  <a:pt x="361" y="190"/>
                </a:moveTo>
                <a:lnTo>
                  <a:pt x="361" y="190"/>
                </a:lnTo>
                <a:cubicBezTo>
                  <a:pt x="836" y="190"/>
                  <a:pt x="836" y="190"/>
                  <a:pt x="836" y="190"/>
                </a:cubicBezTo>
                <a:cubicBezTo>
                  <a:pt x="836" y="246"/>
                  <a:pt x="836" y="246"/>
                  <a:pt x="836" y="246"/>
                </a:cubicBezTo>
                <a:cubicBezTo>
                  <a:pt x="361" y="246"/>
                  <a:pt x="361" y="246"/>
                  <a:pt x="361" y="246"/>
                </a:cubicBezTo>
                <a:lnTo>
                  <a:pt x="361" y="190"/>
                </a:lnTo>
                <a:close/>
                <a:moveTo>
                  <a:pt x="589" y="322"/>
                </a:moveTo>
                <a:lnTo>
                  <a:pt x="589" y="322"/>
                </a:lnTo>
                <a:cubicBezTo>
                  <a:pt x="893" y="322"/>
                  <a:pt x="893" y="322"/>
                  <a:pt x="893" y="322"/>
                </a:cubicBezTo>
                <a:cubicBezTo>
                  <a:pt x="893" y="607"/>
                  <a:pt x="893" y="607"/>
                  <a:pt x="893" y="607"/>
                </a:cubicBezTo>
                <a:cubicBezTo>
                  <a:pt x="589" y="607"/>
                  <a:pt x="589" y="607"/>
                  <a:pt x="589" y="607"/>
                </a:cubicBezTo>
                <a:lnTo>
                  <a:pt x="589" y="322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81" name="Freeform 51"/>
          <p:cNvSpPr>
            <a:spLocks noChangeArrowheads="1"/>
          </p:cNvSpPr>
          <p:nvPr/>
        </p:nvSpPr>
        <p:spPr bwMode="auto">
          <a:xfrm>
            <a:off x="940925" y="4191720"/>
            <a:ext cx="239967" cy="251132"/>
          </a:xfrm>
          <a:custGeom>
            <a:avLst/>
            <a:gdLst>
              <a:gd name="T0" fmla="*/ 760 w 856"/>
              <a:gd name="T1" fmla="*/ 0 h 893"/>
              <a:gd name="T2" fmla="*/ 760 w 856"/>
              <a:gd name="T3" fmla="*/ 0 h 893"/>
              <a:gd name="T4" fmla="*/ 855 w 856"/>
              <a:gd name="T5" fmla="*/ 94 h 893"/>
              <a:gd name="T6" fmla="*/ 855 w 856"/>
              <a:gd name="T7" fmla="*/ 531 h 893"/>
              <a:gd name="T8" fmla="*/ 760 w 856"/>
              <a:gd name="T9" fmla="*/ 626 h 893"/>
              <a:gd name="T10" fmla="*/ 456 w 856"/>
              <a:gd name="T11" fmla="*/ 626 h 893"/>
              <a:gd name="T12" fmla="*/ 114 w 856"/>
              <a:gd name="T13" fmla="*/ 892 h 893"/>
              <a:gd name="T14" fmla="*/ 190 w 856"/>
              <a:gd name="T15" fmla="*/ 626 h 893"/>
              <a:gd name="T16" fmla="*/ 95 w 856"/>
              <a:gd name="T17" fmla="*/ 626 h 893"/>
              <a:gd name="T18" fmla="*/ 0 w 856"/>
              <a:gd name="T19" fmla="*/ 531 h 893"/>
              <a:gd name="T20" fmla="*/ 0 w 856"/>
              <a:gd name="T21" fmla="*/ 94 h 893"/>
              <a:gd name="T22" fmla="*/ 95 w 856"/>
              <a:gd name="T23" fmla="*/ 0 h 893"/>
              <a:gd name="T24" fmla="*/ 760 w 856"/>
              <a:gd name="T25" fmla="*/ 0 h 893"/>
              <a:gd name="T26" fmla="*/ 171 w 856"/>
              <a:gd name="T27" fmla="*/ 285 h 893"/>
              <a:gd name="T28" fmla="*/ 171 w 856"/>
              <a:gd name="T29" fmla="*/ 285 h 893"/>
              <a:gd name="T30" fmla="*/ 684 w 856"/>
              <a:gd name="T31" fmla="*/ 285 h 893"/>
              <a:gd name="T32" fmla="*/ 684 w 856"/>
              <a:gd name="T33" fmla="*/ 190 h 893"/>
              <a:gd name="T34" fmla="*/ 171 w 856"/>
              <a:gd name="T35" fmla="*/ 190 h 893"/>
              <a:gd name="T36" fmla="*/ 171 w 856"/>
              <a:gd name="T37" fmla="*/ 285 h 893"/>
              <a:gd name="T38" fmla="*/ 684 w 856"/>
              <a:gd name="T39" fmla="*/ 361 h 893"/>
              <a:gd name="T40" fmla="*/ 684 w 856"/>
              <a:gd name="T41" fmla="*/ 361 h 893"/>
              <a:gd name="T42" fmla="*/ 171 w 856"/>
              <a:gd name="T43" fmla="*/ 361 h 893"/>
              <a:gd name="T44" fmla="*/ 171 w 856"/>
              <a:gd name="T45" fmla="*/ 455 h 893"/>
              <a:gd name="T46" fmla="*/ 684 w 856"/>
              <a:gd name="T47" fmla="*/ 455 h 893"/>
              <a:gd name="T48" fmla="*/ 684 w 856"/>
              <a:gd name="T49" fmla="*/ 361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56" h="893">
                <a:moveTo>
                  <a:pt x="760" y="0"/>
                </a:moveTo>
                <a:lnTo>
                  <a:pt x="760" y="0"/>
                </a:lnTo>
                <a:cubicBezTo>
                  <a:pt x="836" y="0"/>
                  <a:pt x="855" y="38"/>
                  <a:pt x="855" y="94"/>
                </a:cubicBezTo>
                <a:cubicBezTo>
                  <a:pt x="855" y="531"/>
                  <a:pt x="855" y="531"/>
                  <a:pt x="855" y="531"/>
                </a:cubicBezTo>
                <a:cubicBezTo>
                  <a:pt x="855" y="588"/>
                  <a:pt x="836" y="626"/>
                  <a:pt x="760" y="626"/>
                </a:cubicBezTo>
                <a:cubicBezTo>
                  <a:pt x="456" y="626"/>
                  <a:pt x="456" y="626"/>
                  <a:pt x="456" y="626"/>
                </a:cubicBezTo>
                <a:cubicBezTo>
                  <a:pt x="114" y="892"/>
                  <a:pt x="114" y="892"/>
                  <a:pt x="114" y="892"/>
                </a:cubicBezTo>
                <a:cubicBezTo>
                  <a:pt x="190" y="626"/>
                  <a:pt x="190" y="626"/>
                  <a:pt x="190" y="626"/>
                </a:cubicBezTo>
                <a:cubicBezTo>
                  <a:pt x="95" y="626"/>
                  <a:pt x="95" y="626"/>
                  <a:pt x="95" y="626"/>
                </a:cubicBezTo>
                <a:cubicBezTo>
                  <a:pt x="19" y="626"/>
                  <a:pt x="0" y="588"/>
                  <a:pt x="0" y="531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8"/>
                  <a:pt x="19" y="0"/>
                  <a:pt x="95" y="0"/>
                </a:cubicBezTo>
                <a:lnTo>
                  <a:pt x="760" y="0"/>
                </a:lnTo>
                <a:close/>
                <a:moveTo>
                  <a:pt x="171" y="285"/>
                </a:moveTo>
                <a:lnTo>
                  <a:pt x="171" y="285"/>
                </a:lnTo>
                <a:cubicBezTo>
                  <a:pt x="684" y="285"/>
                  <a:pt x="684" y="285"/>
                  <a:pt x="684" y="285"/>
                </a:cubicBezTo>
                <a:cubicBezTo>
                  <a:pt x="684" y="190"/>
                  <a:pt x="684" y="190"/>
                  <a:pt x="684" y="190"/>
                </a:cubicBezTo>
                <a:cubicBezTo>
                  <a:pt x="171" y="190"/>
                  <a:pt x="171" y="190"/>
                  <a:pt x="171" y="190"/>
                </a:cubicBezTo>
                <a:lnTo>
                  <a:pt x="171" y="285"/>
                </a:lnTo>
                <a:close/>
                <a:moveTo>
                  <a:pt x="684" y="361"/>
                </a:moveTo>
                <a:lnTo>
                  <a:pt x="684" y="361"/>
                </a:lnTo>
                <a:cubicBezTo>
                  <a:pt x="171" y="361"/>
                  <a:pt x="171" y="361"/>
                  <a:pt x="171" y="361"/>
                </a:cubicBezTo>
                <a:cubicBezTo>
                  <a:pt x="171" y="455"/>
                  <a:pt x="171" y="455"/>
                  <a:pt x="171" y="455"/>
                </a:cubicBezTo>
                <a:cubicBezTo>
                  <a:pt x="684" y="455"/>
                  <a:pt x="684" y="455"/>
                  <a:pt x="684" y="455"/>
                </a:cubicBezTo>
                <a:lnTo>
                  <a:pt x="684" y="361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82" name="Freeform 52"/>
          <p:cNvSpPr>
            <a:spLocks noChangeArrowheads="1"/>
          </p:cNvSpPr>
          <p:nvPr/>
        </p:nvSpPr>
        <p:spPr bwMode="auto">
          <a:xfrm>
            <a:off x="2384959" y="4189710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83" name="Freeform 53"/>
          <p:cNvSpPr>
            <a:spLocks noChangeArrowheads="1"/>
          </p:cNvSpPr>
          <p:nvPr/>
        </p:nvSpPr>
        <p:spPr bwMode="auto">
          <a:xfrm>
            <a:off x="2792662" y="4186694"/>
            <a:ext cx="293157" cy="288246"/>
          </a:xfrm>
          <a:custGeom>
            <a:avLst/>
            <a:gdLst>
              <a:gd name="T0" fmla="*/ 1044 w 1045"/>
              <a:gd name="T1" fmla="*/ 360 h 1026"/>
              <a:gd name="T2" fmla="*/ 1044 w 1045"/>
              <a:gd name="T3" fmla="*/ 360 h 1026"/>
              <a:gd name="T4" fmla="*/ 1044 w 1045"/>
              <a:gd name="T5" fmla="*/ 778 h 1026"/>
              <a:gd name="T6" fmla="*/ 968 w 1045"/>
              <a:gd name="T7" fmla="*/ 854 h 1026"/>
              <a:gd name="T8" fmla="*/ 873 w 1045"/>
              <a:gd name="T9" fmla="*/ 854 h 1026"/>
              <a:gd name="T10" fmla="*/ 911 w 1045"/>
              <a:gd name="T11" fmla="*/ 1025 h 1026"/>
              <a:gd name="T12" fmla="*/ 151 w 1045"/>
              <a:gd name="T13" fmla="*/ 1025 h 1026"/>
              <a:gd name="T14" fmla="*/ 170 w 1045"/>
              <a:gd name="T15" fmla="*/ 854 h 1026"/>
              <a:gd name="T16" fmla="*/ 94 w 1045"/>
              <a:gd name="T17" fmla="*/ 854 h 1026"/>
              <a:gd name="T18" fmla="*/ 0 w 1045"/>
              <a:gd name="T19" fmla="*/ 778 h 1026"/>
              <a:gd name="T20" fmla="*/ 0 w 1045"/>
              <a:gd name="T21" fmla="*/ 360 h 1026"/>
              <a:gd name="T22" fmla="*/ 94 w 1045"/>
              <a:gd name="T23" fmla="*/ 284 h 1026"/>
              <a:gd name="T24" fmla="*/ 190 w 1045"/>
              <a:gd name="T25" fmla="*/ 284 h 1026"/>
              <a:gd name="T26" fmla="*/ 190 w 1045"/>
              <a:gd name="T27" fmla="*/ 152 h 1026"/>
              <a:gd name="T28" fmla="*/ 227 w 1045"/>
              <a:gd name="T29" fmla="*/ 152 h 1026"/>
              <a:gd name="T30" fmla="*/ 227 w 1045"/>
              <a:gd name="T31" fmla="*/ 0 h 1026"/>
              <a:gd name="T32" fmla="*/ 816 w 1045"/>
              <a:gd name="T33" fmla="*/ 0 h 1026"/>
              <a:gd name="T34" fmla="*/ 816 w 1045"/>
              <a:gd name="T35" fmla="*/ 152 h 1026"/>
              <a:gd name="T36" fmla="*/ 854 w 1045"/>
              <a:gd name="T37" fmla="*/ 152 h 1026"/>
              <a:gd name="T38" fmla="*/ 854 w 1045"/>
              <a:gd name="T39" fmla="*/ 284 h 1026"/>
              <a:gd name="T40" fmla="*/ 968 w 1045"/>
              <a:gd name="T41" fmla="*/ 284 h 1026"/>
              <a:gd name="T42" fmla="*/ 1044 w 1045"/>
              <a:gd name="T43" fmla="*/ 360 h 1026"/>
              <a:gd name="T44" fmla="*/ 209 w 1045"/>
              <a:gd name="T45" fmla="*/ 436 h 1026"/>
              <a:gd name="T46" fmla="*/ 209 w 1045"/>
              <a:gd name="T47" fmla="*/ 436 h 1026"/>
              <a:gd name="T48" fmla="*/ 151 w 1045"/>
              <a:gd name="T49" fmla="*/ 380 h 1026"/>
              <a:gd name="T50" fmla="*/ 94 w 1045"/>
              <a:gd name="T51" fmla="*/ 436 h 1026"/>
              <a:gd name="T52" fmla="*/ 151 w 1045"/>
              <a:gd name="T53" fmla="*/ 493 h 1026"/>
              <a:gd name="T54" fmla="*/ 209 w 1045"/>
              <a:gd name="T55" fmla="*/ 436 h 1026"/>
              <a:gd name="T56" fmla="*/ 854 w 1045"/>
              <a:gd name="T57" fmla="*/ 987 h 1026"/>
              <a:gd name="T58" fmla="*/ 854 w 1045"/>
              <a:gd name="T59" fmla="*/ 987 h 1026"/>
              <a:gd name="T60" fmla="*/ 797 w 1045"/>
              <a:gd name="T61" fmla="*/ 721 h 1026"/>
              <a:gd name="T62" fmla="*/ 246 w 1045"/>
              <a:gd name="T63" fmla="*/ 721 h 1026"/>
              <a:gd name="T64" fmla="*/ 209 w 1045"/>
              <a:gd name="T65" fmla="*/ 987 h 1026"/>
              <a:gd name="T66" fmla="*/ 854 w 1045"/>
              <a:gd name="T67" fmla="*/ 987 h 1026"/>
              <a:gd name="T68" fmla="*/ 266 w 1045"/>
              <a:gd name="T69" fmla="*/ 380 h 1026"/>
              <a:gd name="T70" fmla="*/ 266 w 1045"/>
              <a:gd name="T71" fmla="*/ 380 h 1026"/>
              <a:gd name="T72" fmla="*/ 778 w 1045"/>
              <a:gd name="T73" fmla="*/ 380 h 1026"/>
              <a:gd name="T74" fmla="*/ 778 w 1045"/>
              <a:gd name="T75" fmla="*/ 57 h 1026"/>
              <a:gd name="T76" fmla="*/ 266 w 1045"/>
              <a:gd name="T77" fmla="*/ 57 h 1026"/>
              <a:gd name="T78" fmla="*/ 266 w 1045"/>
              <a:gd name="T79" fmla="*/ 380 h 1026"/>
              <a:gd name="T80" fmla="*/ 493 w 1045"/>
              <a:gd name="T81" fmla="*/ 816 h 1026"/>
              <a:gd name="T82" fmla="*/ 493 w 1045"/>
              <a:gd name="T83" fmla="*/ 816 h 1026"/>
              <a:gd name="T84" fmla="*/ 342 w 1045"/>
              <a:gd name="T85" fmla="*/ 816 h 1026"/>
              <a:gd name="T86" fmla="*/ 342 w 1045"/>
              <a:gd name="T87" fmla="*/ 854 h 1026"/>
              <a:gd name="T88" fmla="*/ 493 w 1045"/>
              <a:gd name="T89" fmla="*/ 854 h 1026"/>
              <a:gd name="T90" fmla="*/ 493 w 1045"/>
              <a:gd name="T91" fmla="*/ 816 h 1026"/>
              <a:gd name="T92" fmla="*/ 721 w 1045"/>
              <a:gd name="T93" fmla="*/ 816 h 1026"/>
              <a:gd name="T94" fmla="*/ 721 w 1045"/>
              <a:gd name="T95" fmla="*/ 816 h 1026"/>
              <a:gd name="T96" fmla="*/ 569 w 1045"/>
              <a:gd name="T97" fmla="*/ 816 h 1026"/>
              <a:gd name="T98" fmla="*/ 569 w 1045"/>
              <a:gd name="T99" fmla="*/ 854 h 1026"/>
              <a:gd name="T100" fmla="*/ 721 w 1045"/>
              <a:gd name="T101" fmla="*/ 854 h 1026"/>
              <a:gd name="T102" fmla="*/ 721 w 1045"/>
              <a:gd name="T103" fmla="*/ 816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45" h="1026">
                <a:moveTo>
                  <a:pt x="1044" y="360"/>
                </a:moveTo>
                <a:lnTo>
                  <a:pt x="1044" y="360"/>
                </a:lnTo>
                <a:cubicBezTo>
                  <a:pt x="1044" y="778"/>
                  <a:pt x="1044" y="778"/>
                  <a:pt x="1044" y="778"/>
                </a:cubicBezTo>
                <a:cubicBezTo>
                  <a:pt x="1044" y="816"/>
                  <a:pt x="1006" y="854"/>
                  <a:pt x="968" y="854"/>
                </a:cubicBezTo>
                <a:cubicBezTo>
                  <a:pt x="873" y="854"/>
                  <a:pt x="873" y="854"/>
                  <a:pt x="873" y="854"/>
                </a:cubicBezTo>
                <a:cubicBezTo>
                  <a:pt x="911" y="1025"/>
                  <a:pt x="911" y="1025"/>
                  <a:pt x="911" y="1025"/>
                </a:cubicBezTo>
                <a:cubicBezTo>
                  <a:pt x="151" y="1025"/>
                  <a:pt x="151" y="1025"/>
                  <a:pt x="151" y="1025"/>
                </a:cubicBezTo>
                <a:cubicBezTo>
                  <a:pt x="170" y="854"/>
                  <a:pt x="170" y="854"/>
                  <a:pt x="170" y="854"/>
                </a:cubicBezTo>
                <a:cubicBezTo>
                  <a:pt x="94" y="854"/>
                  <a:pt x="94" y="854"/>
                  <a:pt x="94" y="854"/>
                </a:cubicBezTo>
                <a:cubicBezTo>
                  <a:pt x="38" y="854"/>
                  <a:pt x="0" y="816"/>
                  <a:pt x="0" y="778"/>
                </a:cubicBezTo>
                <a:cubicBezTo>
                  <a:pt x="0" y="360"/>
                  <a:pt x="0" y="360"/>
                  <a:pt x="0" y="360"/>
                </a:cubicBezTo>
                <a:cubicBezTo>
                  <a:pt x="0" y="323"/>
                  <a:pt x="38" y="284"/>
                  <a:pt x="94" y="284"/>
                </a:cubicBezTo>
                <a:cubicBezTo>
                  <a:pt x="190" y="284"/>
                  <a:pt x="190" y="284"/>
                  <a:pt x="190" y="284"/>
                </a:cubicBezTo>
                <a:cubicBezTo>
                  <a:pt x="190" y="152"/>
                  <a:pt x="190" y="152"/>
                  <a:pt x="190" y="152"/>
                </a:cubicBezTo>
                <a:cubicBezTo>
                  <a:pt x="227" y="152"/>
                  <a:pt x="227" y="152"/>
                  <a:pt x="227" y="152"/>
                </a:cubicBezTo>
                <a:cubicBezTo>
                  <a:pt x="227" y="0"/>
                  <a:pt x="227" y="0"/>
                  <a:pt x="227" y="0"/>
                </a:cubicBezTo>
                <a:cubicBezTo>
                  <a:pt x="816" y="0"/>
                  <a:pt x="816" y="0"/>
                  <a:pt x="816" y="0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54" y="152"/>
                  <a:pt x="854" y="152"/>
                  <a:pt x="854" y="152"/>
                </a:cubicBezTo>
                <a:cubicBezTo>
                  <a:pt x="854" y="284"/>
                  <a:pt x="854" y="284"/>
                  <a:pt x="854" y="284"/>
                </a:cubicBezTo>
                <a:cubicBezTo>
                  <a:pt x="968" y="284"/>
                  <a:pt x="968" y="284"/>
                  <a:pt x="968" y="284"/>
                </a:cubicBezTo>
                <a:cubicBezTo>
                  <a:pt x="1006" y="284"/>
                  <a:pt x="1044" y="323"/>
                  <a:pt x="1044" y="360"/>
                </a:cubicBezTo>
                <a:close/>
                <a:moveTo>
                  <a:pt x="209" y="436"/>
                </a:moveTo>
                <a:lnTo>
                  <a:pt x="209" y="436"/>
                </a:lnTo>
                <a:cubicBezTo>
                  <a:pt x="209" y="399"/>
                  <a:pt x="170" y="380"/>
                  <a:pt x="151" y="380"/>
                </a:cubicBezTo>
                <a:cubicBezTo>
                  <a:pt x="114" y="380"/>
                  <a:pt x="94" y="399"/>
                  <a:pt x="94" y="436"/>
                </a:cubicBezTo>
                <a:cubicBezTo>
                  <a:pt x="94" y="475"/>
                  <a:pt x="114" y="493"/>
                  <a:pt x="151" y="493"/>
                </a:cubicBezTo>
                <a:cubicBezTo>
                  <a:pt x="170" y="493"/>
                  <a:pt x="209" y="475"/>
                  <a:pt x="209" y="436"/>
                </a:cubicBezTo>
                <a:close/>
                <a:moveTo>
                  <a:pt x="854" y="987"/>
                </a:moveTo>
                <a:lnTo>
                  <a:pt x="854" y="987"/>
                </a:lnTo>
                <a:cubicBezTo>
                  <a:pt x="797" y="721"/>
                  <a:pt x="797" y="721"/>
                  <a:pt x="797" y="721"/>
                </a:cubicBezTo>
                <a:cubicBezTo>
                  <a:pt x="246" y="721"/>
                  <a:pt x="246" y="721"/>
                  <a:pt x="246" y="721"/>
                </a:cubicBezTo>
                <a:cubicBezTo>
                  <a:pt x="209" y="987"/>
                  <a:pt x="209" y="987"/>
                  <a:pt x="209" y="987"/>
                </a:cubicBezTo>
                <a:lnTo>
                  <a:pt x="854" y="987"/>
                </a:lnTo>
                <a:close/>
                <a:moveTo>
                  <a:pt x="266" y="380"/>
                </a:moveTo>
                <a:lnTo>
                  <a:pt x="266" y="380"/>
                </a:lnTo>
                <a:cubicBezTo>
                  <a:pt x="778" y="380"/>
                  <a:pt x="778" y="380"/>
                  <a:pt x="778" y="380"/>
                </a:cubicBezTo>
                <a:cubicBezTo>
                  <a:pt x="778" y="57"/>
                  <a:pt x="778" y="57"/>
                  <a:pt x="778" y="57"/>
                </a:cubicBezTo>
                <a:cubicBezTo>
                  <a:pt x="266" y="57"/>
                  <a:pt x="266" y="57"/>
                  <a:pt x="266" y="57"/>
                </a:cubicBezTo>
                <a:lnTo>
                  <a:pt x="266" y="380"/>
                </a:lnTo>
                <a:close/>
                <a:moveTo>
                  <a:pt x="493" y="816"/>
                </a:moveTo>
                <a:lnTo>
                  <a:pt x="493" y="816"/>
                </a:lnTo>
                <a:cubicBezTo>
                  <a:pt x="342" y="816"/>
                  <a:pt x="342" y="816"/>
                  <a:pt x="342" y="816"/>
                </a:cubicBezTo>
                <a:cubicBezTo>
                  <a:pt x="342" y="854"/>
                  <a:pt x="342" y="854"/>
                  <a:pt x="342" y="854"/>
                </a:cubicBezTo>
                <a:cubicBezTo>
                  <a:pt x="493" y="854"/>
                  <a:pt x="493" y="854"/>
                  <a:pt x="493" y="854"/>
                </a:cubicBezTo>
                <a:lnTo>
                  <a:pt x="493" y="816"/>
                </a:lnTo>
                <a:close/>
                <a:moveTo>
                  <a:pt x="721" y="816"/>
                </a:moveTo>
                <a:lnTo>
                  <a:pt x="721" y="816"/>
                </a:lnTo>
                <a:cubicBezTo>
                  <a:pt x="569" y="816"/>
                  <a:pt x="569" y="816"/>
                  <a:pt x="569" y="816"/>
                </a:cubicBezTo>
                <a:cubicBezTo>
                  <a:pt x="569" y="854"/>
                  <a:pt x="569" y="854"/>
                  <a:pt x="569" y="854"/>
                </a:cubicBezTo>
                <a:cubicBezTo>
                  <a:pt x="721" y="854"/>
                  <a:pt x="721" y="854"/>
                  <a:pt x="721" y="854"/>
                </a:cubicBezTo>
                <a:lnTo>
                  <a:pt x="721" y="816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84" name="Freeform 54"/>
          <p:cNvSpPr>
            <a:spLocks noChangeArrowheads="1"/>
          </p:cNvSpPr>
          <p:nvPr/>
        </p:nvSpPr>
        <p:spPr bwMode="auto">
          <a:xfrm>
            <a:off x="1279359" y="4208577"/>
            <a:ext cx="218940" cy="218968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85" name="Freeform 55"/>
          <p:cNvSpPr>
            <a:spLocks noChangeArrowheads="1"/>
          </p:cNvSpPr>
          <p:nvPr/>
        </p:nvSpPr>
        <p:spPr bwMode="auto">
          <a:xfrm>
            <a:off x="1596765" y="4187200"/>
            <a:ext cx="282024" cy="244947"/>
          </a:xfrm>
          <a:custGeom>
            <a:avLst/>
            <a:gdLst>
              <a:gd name="T0" fmla="*/ 0 w 1006"/>
              <a:gd name="T1" fmla="*/ 873 h 874"/>
              <a:gd name="T2" fmla="*/ 0 w 1006"/>
              <a:gd name="T3" fmla="*/ 873 h 874"/>
              <a:gd name="T4" fmla="*/ 0 w 1006"/>
              <a:gd name="T5" fmla="*/ 797 h 874"/>
              <a:gd name="T6" fmla="*/ 341 w 1006"/>
              <a:gd name="T7" fmla="*/ 684 h 874"/>
              <a:gd name="T8" fmla="*/ 341 w 1006"/>
              <a:gd name="T9" fmla="*/ 626 h 874"/>
              <a:gd name="T10" fmla="*/ 360 w 1006"/>
              <a:gd name="T11" fmla="*/ 626 h 874"/>
              <a:gd name="T12" fmla="*/ 379 w 1006"/>
              <a:gd name="T13" fmla="*/ 532 h 874"/>
              <a:gd name="T14" fmla="*/ 341 w 1006"/>
              <a:gd name="T15" fmla="*/ 436 h 874"/>
              <a:gd name="T16" fmla="*/ 303 w 1006"/>
              <a:gd name="T17" fmla="*/ 417 h 874"/>
              <a:gd name="T18" fmla="*/ 303 w 1006"/>
              <a:gd name="T19" fmla="*/ 341 h 874"/>
              <a:gd name="T20" fmla="*/ 322 w 1006"/>
              <a:gd name="T21" fmla="*/ 304 h 874"/>
              <a:gd name="T22" fmla="*/ 322 w 1006"/>
              <a:gd name="T23" fmla="*/ 132 h 874"/>
              <a:gd name="T24" fmla="*/ 531 w 1006"/>
              <a:gd name="T25" fmla="*/ 0 h 874"/>
              <a:gd name="T26" fmla="*/ 587 w 1006"/>
              <a:gd name="T27" fmla="*/ 0 h 874"/>
              <a:gd name="T28" fmla="*/ 569 w 1006"/>
              <a:gd name="T29" fmla="*/ 38 h 874"/>
              <a:gd name="T30" fmla="*/ 663 w 1006"/>
              <a:gd name="T31" fmla="*/ 152 h 874"/>
              <a:gd name="T32" fmla="*/ 663 w 1006"/>
              <a:gd name="T33" fmla="*/ 304 h 874"/>
              <a:gd name="T34" fmla="*/ 683 w 1006"/>
              <a:gd name="T35" fmla="*/ 341 h 874"/>
              <a:gd name="T36" fmla="*/ 645 w 1006"/>
              <a:gd name="T37" fmla="*/ 436 h 874"/>
              <a:gd name="T38" fmla="*/ 626 w 1006"/>
              <a:gd name="T39" fmla="*/ 551 h 874"/>
              <a:gd name="T40" fmla="*/ 626 w 1006"/>
              <a:gd name="T41" fmla="*/ 626 h 874"/>
              <a:gd name="T42" fmla="*/ 645 w 1006"/>
              <a:gd name="T43" fmla="*/ 626 h 874"/>
              <a:gd name="T44" fmla="*/ 663 w 1006"/>
              <a:gd name="T45" fmla="*/ 684 h 874"/>
              <a:gd name="T46" fmla="*/ 1005 w 1006"/>
              <a:gd name="T47" fmla="*/ 797 h 874"/>
              <a:gd name="T48" fmla="*/ 1005 w 1006"/>
              <a:gd name="T49" fmla="*/ 873 h 874"/>
              <a:gd name="T50" fmla="*/ 0 w 1006"/>
              <a:gd name="T51" fmla="*/ 873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06" h="874">
                <a:moveTo>
                  <a:pt x="0" y="873"/>
                </a:moveTo>
                <a:lnTo>
                  <a:pt x="0" y="873"/>
                </a:lnTo>
                <a:cubicBezTo>
                  <a:pt x="0" y="873"/>
                  <a:pt x="0" y="854"/>
                  <a:pt x="0" y="797"/>
                </a:cubicBezTo>
                <a:cubicBezTo>
                  <a:pt x="57" y="760"/>
                  <a:pt x="322" y="684"/>
                  <a:pt x="341" y="684"/>
                </a:cubicBezTo>
                <a:cubicBezTo>
                  <a:pt x="341" y="626"/>
                  <a:pt x="341" y="626"/>
                  <a:pt x="341" y="626"/>
                </a:cubicBezTo>
                <a:cubicBezTo>
                  <a:pt x="360" y="626"/>
                  <a:pt x="360" y="626"/>
                  <a:pt x="360" y="626"/>
                </a:cubicBezTo>
                <a:cubicBezTo>
                  <a:pt x="360" y="626"/>
                  <a:pt x="379" y="551"/>
                  <a:pt x="379" y="532"/>
                </a:cubicBezTo>
                <a:cubicBezTo>
                  <a:pt x="379" y="532"/>
                  <a:pt x="341" y="475"/>
                  <a:pt x="341" y="436"/>
                </a:cubicBezTo>
                <a:cubicBezTo>
                  <a:pt x="341" y="436"/>
                  <a:pt x="303" y="436"/>
                  <a:pt x="303" y="417"/>
                </a:cubicBezTo>
                <a:cubicBezTo>
                  <a:pt x="303" y="380"/>
                  <a:pt x="303" y="360"/>
                  <a:pt x="303" y="341"/>
                </a:cubicBezTo>
                <a:cubicBezTo>
                  <a:pt x="284" y="323"/>
                  <a:pt x="303" y="304"/>
                  <a:pt x="322" y="304"/>
                </a:cubicBezTo>
                <a:cubicBezTo>
                  <a:pt x="322" y="304"/>
                  <a:pt x="284" y="171"/>
                  <a:pt x="322" y="132"/>
                </a:cubicBezTo>
                <a:cubicBezTo>
                  <a:pt x="341" y="95"/>
                  <a:pt x="398" y="38"/>
                  <a:pt x="531" y="0"/>
                </a:cubicBezTo>
                <a:cubicBezTo>
                  <a:pt x="531" y="0"/>
                  <a:pt x="569" y="0"/>
                  <a:pt x="587" y="0"/>
                </a:cubicBezTo>
                <a:cubicBezTo>
                  <a:pt x="587" y="0"/>
                  <a:pt x="587" y="19"/>
                  <a:pt x="569" y="38"/>
                </a:cubicBezTo>
                <a:cubicBezTo>
                  <a:pt x="569" y="38"/>
                  <a:pt x="645" y="76"/>
                  <a:pt x="663" y="152"/>
                </a:cubicBezTo>
                <a:cubicBezTo>
                  <a:pt x="683" y="190"/>
                  <a:pt x="683" y="284"/>
                  <a:pt x="663" y="304"/>
                </a:cubicBezTo>
                <a:cubicBezTo>
                  <a:pt x="663" y="304"/>
                  <a:pt x="702" y="304"/>
                  <a:pt x="683" y="341"/>
                </a:cubicBezTo>
                <a:cubicBezTo>
                  <a:pt x="683" y="380"/>
                  <a:pt x="683" y="456"/>
                  <a:pt x="645" y="436"/>
                </a:cubicBezTo>
                <a:cubicBezTo>
                  <a:pt x="645" y="436"/>
                  <a:pt x="645" y="532"/>
                  <a:pt x="626" y="551"/>
                </a:cubicBezTo>
                <a:lnTo>
                  <a:pt x="626" y="626"/>
                </a:lnTo>
                <a:cubicBezTo>
                  <a:pt x="645" y="626"/>
                  <a:pt x="645" y="626"/>
                  <a:pt x="645" y="626"/>
                </a:cubicBezTo>
                <a:lnTo>
                  <a:pt x="663" y="684"/>
                </a:lnTo>
                <a:cubicBezTo>
                  <a:pt x="663" y="684"/>
                  <a:pt x="967" y="778"/>
                  <a:pt x="1005" y="797"/>
                </a:cubicBezTo>
                <a:cubicBezTo>
                  <a:pt x="1005" y="835"/>
                  <a:pt x="1005" y="873"/>
                  <a:pt x="1005" y="873"/>
                </a:cubicBezTo>
                <a:lnTo>
                  <a:pt x="0" y="873"/>
                </a:ln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86" name="Freeform 56"/>
          <p:cNvSpPr>
            <a:spLocks noChangeArrowheads="1"/>
          </p:cNvSpPr>
          <p:nvPr/>
        </p:nvSpPr>
        <p:spPr bwMode="auto">
          <a:xfrm>
            <a:off x="3453451" y="4196407"/>
            <a:ext cx="426747" cy="256082"/>
          </a:xfrm>
          <a:custGeom>
            <a:avLst/>
            <a:gdLst>
              <a:gd name="T0" fmla="*/ 969 w 1520"/>
              <a:gd name="T1" fmla="*/ 550 h 912"/>
              <a:gd name="T2" fmla="*/ 969 w 1520"/>
              <a:gd name="T3" fmla="*/ 550 h 912"/>
              <a:gd name="T4" fmla="*/ 949 w 1520"/>
              <a:gd name="T5" fmla="*/ 570 h 912"/>
              <a:gd name="T6" fmla="*/ 912 w 1520"/>
              <a:gd name="T7" fmla="*/ 513 h 912"/>
              <a:gd name="T8" fmla="*/ 893 w 1520"/>
              <a:gd name="T9" fmla="*/ 474 h 912"/>
              <a:gd name="T10" fmla="*/ 912 w 1520"/>
              <a:gd name="T11" fmla="*/ 437 h 912"/>
              <a:gd name="T12" fmla="*/ 912 w 1520"/>
              <a:gd name="T13" fmla="*/ 398 h 912"/>
              <a:gd name="T14" fmla="*/ 912 w 1520"/>
              <a:gd name="T15" fmla="*/ 379 h 912"/>
              <a:gd name="T16" fmla="*/ 893 w 1520"/>
              <a:gd name="T17" fmla="*/ 304 h 912"/>
              <a:gd name="T18" fmla="*/ 893 w 1520"/>
              <a:gd name="T19" fmla="*/ 266 h 912"/>
              <a:gd name="T20" fmla="*/ 912 w 1520"/>
              <a:gd name="T21" fmla="*/ 190 h 912"/>
              <a:gd name="T22" fmla="*/ 969 w 1520"/>
              <a:gd name="T23" fmla="*/ 19 h 912"/>
              <a:gd name="T24" fmla="*/ 1121 w 1520"/>
              <a:gd name="T25" fmla="*/ 76 h 912"/>
              <a:gd name="T26" fmla="*/ 1253 w 1520"/>
              <a:gd name="T27" fmla="*/ 19 h 912"/>
              <a:gd name="T28" fmla="*/ 1310 w 1520"/>
              <a:gd name="T29" fmla="*/ 170 h 912"/>
              <a:gd name="T30" fmla="*/ 1329 w 1520"/>
              <a:gd name="T31" fmla="*/ 266 h 912"/>
              <a:gd name="T32" fmla="*/ 1329 w 1520"/>
              <a:gd name="T33" fmla="*/ 322 h 912"/>
              <a:gd name="T34" fmla="*/ 1329 w 1520"/>
              <a:gd name="T35" fmla="*/ 379 h 912"/>
              <a:gd name="T36" fmla="*/ 1310 w 1520"/>
              <a:gd name="T37" fmla="*/ 418 h 912"/>
              <a:gd name="T38" fmla="*/ 1329 w 1520"/>
              <a:gd name="T39" fmla="*/ 437 h 912"/>
              <a:gd name="T40" fmla="*/ 1329 w 1520"/>
              <a:gd name="T41" fmla="*/ 494 h 912"/>
              <a:gd name="T42" fmla="*/ 1310 w 1520"/>
              <a:gd name="T43" fmla="*/ 531 h 912"/>
              <a:gd name="T44" fmla="*/ 1273 w 1520"/>
              <a:gd name="T45" fmla="*/ 570 h 912"/>
              <a:gd name="T46" fmla="*/ 1234 w 1520"/>
              <a:gd name="T47" fmla="*/ 778 h 912"/>
              <a:gd name="T48" fmla="*/ 1234 w 1520"/>
              <a:gd name="T49" fmla="*/ 778 h 912"/>
              <a:gd name="T50" fmla="*/ 1519 w 1520"/>
              <a:gd name="T51" fmla="*/ 854 h 912"/>
              <a:gd name="T52" fmla="*/ 1519 w 1520"/>
              <a:gd name="T53" fmla="*/ 911 h 912"/>
              <a:gd name="T54" fmla="*/ 741 w 1520"/>
              <a:gd name="T55" fmla="*/ 911 h 912"/>
              <a:gd name="T56" fmla="*/ 741 w 1520"/>
              <a:gd name="T57" fmla="*/ 911 h 912"/>
              <a:gd name="T58" fmla="*/ 0 w 1520"/>
              <a:gd name="T59" fmla="*/ 911 h 912"/>
              <a:gd name="T60" fmla="*/ 57 w 1520"/>
              <a:gd name="T61" fmla="*/ 816 h 912"/>
              <a:gd name="T62" fmla="*/ 361 w 1520"/>
              <a:gd name="T63" fmla="*/ 702 h 912"/>
              <a:gd name="T64" fmla="*/ 361 w 1520"/>
              <a:gd name="T65" fmla="*/ 664 h 912"/>
              <a:gd name="T66" fmla="*/ 380 w 1520"/>
              <a:gd name="T67" fmla="*/ 646 h 912"/>
              <a:gd name="T68" fmla="*/ 380 w 1520"/>
              <a:gd name="T69" fmla="*/ 550 h 912"/>
              <a:gd name="T70" fmla="*/ 342 w 1520"/>
              <a:gd name="T71" fmla="*/ 455 h 912"/>
              <a:gd name="T72" fmla="*/ 323 w 1520"/>
              <a:gd name="T73" fmla="*/ 418 h 912"/>
              <a:gd name="T74" fmla="*/ 304 w 1520"/>
              <a:gd name="T75" fmla="*/ 361 h 912"/>
              <a:gd name="T76" fmla="*/ 342 w 1520"/>
              <a:gd name="T77" fmla="*/ 322 h 912"/>
              <a:gd name="T78" fmla="*/ 342 w 1520"/>
              <a:gd name="T79" fmla="*/ 133 h 912"/>
              <a:gd name="T80" fmla="*/ 570 w 1520"/>
              <a:gd name="T81" fmla="*/ 0 h 912"/>
              <a:gd name="T82" fmla="*/ 608 w 1520"/>
              <a:gd name="T83" fmla="*/ 0 h 912"/>
              <a:gd name="T84" fmla="*/ 608 w 1520"/>
              <a:gd name="T85" fmla="*/ 19 h 912"/>
              <a:gd name="T86" fmla="*/ 703 w 1520"/>
              <a:gd name="T87" fmla="*/ 152 h 912"/>
              <a:gd name="T88" fmla="*/ 703 w 1520"/>
              <a:gd name="T89" fmla="*/ 322 h 912"/>
              <a:gd name="T90" fmla="*/ 722 w 1520"/>
              <a:gd name="T91" fmla="*/ 342 h 912"/>
              <a:gd name="T92" fmla="*/ 684 w 1520"/>
              <a:gd name="T93" fmla="*/ 455 h 912"/>
              <a:gd name="T94" fmla="*/ 665 w 1520"/>
              <a:gd name="T95" fmla="*/ 570 h 912"/>
              <a:gd name="T96" fmla="*/ 665 w 1520"/>
              <a:gd name="T97" fmla="*/ 646 h 912"/>
              <a:gd name="T98" fmla="*/ 684 w 1520"/>
              <a:gd name="T99" fmla="*/ 646 h 912"/>
              <a:gd name="T100" fmla="*/ 703 w 1520"/>
              <a:gd name="T101" fmla="*/ 722 h 912"/>
              <a:gd name="T102" fmla="*/ 855 w 1520"/>
              <a:gd name="T103" fmla="*/ 759 h 912"/>
              <a:gd name="T104" fmla="*/ 969 w 1520"/>
              <a:gd name="T105" fmla="*/ 778 h 912"/>
              <a:gd name="T106" fmla="*/ 1006 w 1520"/>
              <a:gd name="T107" fmla="*/ 626 h 912"/>
              <a:gd name="T108" fmla="*/ 969 w 1520"/>
              <a:gd name="T109" fmla="*/ 55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20" h="912">
                <a:moveTo>
                  <a:pt x="969" y="550"/>
                </a:moveTo>
                <a:lnTo>
                  <a:pt x="969" y="550"/>
                </a:lnTo>
                <a:cubicBezTo>
                  <a:pt x="969" y="550"/>
                  <a:pt x="969" y="570"/>
                  <a:pt x="949" y="570"/>
                </a:cubicBezTo>
                <a:cubicBezTo>
                  <a:pt x="931" y="550"/>
                  <a:pt x="912" y="531"/>
                  <a:pt x="912" y="513"/>
                </a:cubicBezTo>
                <a:lnTo>
                  <a:pt x="893" y="474"/>
                </a:lnTo>
                <a:cubicBezTo>
                  <a:pt x="893" y="455"/>
                  <a:pt x="893" y="437"/>
                  <a:pt x="912" y="437"/>
                </a:cubicBezTo>
                <a:cubicBezTo>
                  <a:pt x="912" y="437"/>
                  <a:pt x="912" y="418"/>
                  <a:pt x="912" y="398"/>
                </a:cubicBezTo>
                <a:cubicBezTo>
                  <a:pt x="912" y="398"/>
                  <a:pt x="893" y="398"/>
                  <a:pt x="912" y="379"/>
                </a:cubicBezTo>
                <a:cubicBezTo>
                  <a:pt x="912" y="379"/>
                  <a:pt x="855" y="361"/>
                  <a:pt x="893" y="304"/>
                </a:cubicBezTo>
                <a:cubicBezTo>
                  <a:pt x="893" y="304"/>
                  <a:pt x="855" y="285"/>
                  <a:pt x="893" y="266"/>
                </a:cubicBezTo>
                <a:cubicBezTo>
                  <a:pt x="893" y="266"/>
                  <a:pt x="855" y="209"/>
                  <a:pt x="912" y="190"/>
                </a:cubicBezTo>
                <a:cubicBezTo>
                  <a:pt x="912" y="190"/>
                  <a:pt x="855" y="38"/>
                  <a:pt x="969" y="19"/>
                </a:cubicBezTo>
                <a:cubicBezTo>
                  <a:pt x="1025" y="19"/>
                  <a:pt x="1082" y="57"/>
                  <a:pt x="1121" y="76"/>
                </a:cubicBezTo>
                <a:cubicBezTo>
                  <a:pt x="1121" y="76"/>
                  <a:pt x="1215" y="19"/>
                  <a:pt x="1253" y="19"/>
                </a:cubicBezTo>
                <a:cubicBezTo>
                  <a:pt x="1329" y="38"/>
                  <a:pt x="1349" y="114"/>
                  <a:pt x="1310" y="170"/>
                </a:cubicBezTo>
                <a:cubicBezTo>
                  <a:pt x="1349" y="170"/>
                  <a:pt x="1367" y="246"/>
                  <a:pt x="1329" y="266"/>
                </a:cubicBezTo>
                <a:cubicBezTo>
                  <a:pt x="1329" y="266"/>
                  <a:pt x="1349" y="285"/>
                  <a:pt x="1329" y="322"/>
                </a:cubicBezTo>
                <a:cubicBezTo>
                  <a:pt x="1329" y="322"/>
                  <a:pt x="1367" y="361"/>
                  <a:pt x="1329" y="379"/>
                </a:cubicBezTo>
                <a:lnTo>
                  <a:pt x="1310" y="418"/>
                </a:lnTo>
                <a:cubicBezTo>
                  <a:pt x="1310" y="418"/>
                  <a:pt x="1329" y="418"/>
                  <a:pt x="1329" y="437"/>
                </a:cubicBezTo>
                <a:cubicBezTo>
                  <a:pt x="1329" y="455"/>
                  <a:pt x="1329" y="474"/>
                  <a:pt x="1329" y="494"/>
                </a:cubicBezTo>
                <a:cubicBezTo>
                  <a:pt x="1310" y="513"/>
                  <a:pt x="1310" y="531"/>
                  <a:pt x="1310" y="531"/>
                </a:cubicBezTo>
                <a:cubicBezTo>
                  <a:pt x="1291" y="550"/>
                  <a:pt x="1291" y="589"/>
                  <a:pt x="1273" y="570"/>
                </a:cubicBezTo>
                <a:cubicBezTo>
                  <a:pt x="1215" y="607"/>
                  <a:pt x="1215" y="702"/>
                  <a:pt x="1234" y="778"/>
                </a:cubicBezTo>
                <a:lnTo>
                  <a:pt x="1234" y="778"/>
                </a:lnTo>
                <a:cubicBezTo>
                  <a:pt x="1329" y="798"/>
                  <a:pt x="1462" y="816"/>
                  <a:pt x="1519" y="854"/>
                </a:cubicBezTo>
                <a:cubicBezTo>
                  <a:pt x="1519" y="911"/>
                  <a:pt x="1519" y="911"/>
                  <a:pt x="1519" y="911"/>
                </a:cubicBezTo>
                <a:cubicBezTo>
                  <a:pt x="741" y="911"/>
                  <a:pt x="741" y="911"/>
                  <a:pt x="741" y="911"/>
                </a:cubicBezTo>
                <a:lnTo>
                  <a:pt x="741" y="911"/>
                </a:lnTo>
                <a:cubicBezTo>
                  <a:pt x="0" y="911"/>
                  <a:pt x="0" y="911"/>
                  <a:pt x="0" y="911"/>
                </a:cubicBezTo>
                <a:cubicBezTo>
                  <a:pt x="0" y="911"/>
                  <a:pt x="0" y="835"/>
                  <a:pt x="57" y="816"/>
                </a:cubicBezTo>
                <a:cubicBezTo>
                  <a:pt x="114" y="778"/>
                  <a:pt x="342" y="722"/>
                  <a:pt x="361" y="702"/>
                </a:cubicBezTo>
                <a:cubicBezTo>
                  <a:pt x="361" y="664"/>
                  <a:pt x="361" y="664"/>
                  <a:pt x="361" y="664"/>
                </a:cubicBezTo>
                <a:cubicBezTo>
                  <a:pt x="380" y="646"/>
                  <a:pt x="380" y="646"/>
                  <a:pt x="380" y="646"/>
                </a:cubicBezTo>
                <a:cubicBezTo>
                  <a:pt x="380" y="646"/>
                  <a:pt x="380" y="570"/>
                  <a:pt x="380" y="550"/>
                </a:cubicBezTo>
                <a:cubicBezTo>
                  <a:pt x="380" y="550"/>
                  <a:pt x="361" y="494"/>
                  <a:pt x="342" y="455"/>
                </a:cubicBezTo>
                <a:cubicBezTo>
                  <a:pt x="342" y="455"/>
                  <a:pt x="323" y="455"/>
                  <a:pt x="323" y="418"/>
                </a:cubicBezTo>
                <a:cubicBezTo>
                  <a:pt x="323" y="398"/>
                  <a:pt x="323" y="379"/>
                  <a:pt x="304" y="361"/>
                </a:cubicBezTo>
                <a:cubicBezTo>
                  <a:pt x="304" y="342"/>
                  <a:pt x="323" y="304"/>
                  <a:pt x="342" y="322"/>
                </a:cubicBezTo>
                <a:cubicBezTo>
                  <a:pt x="342" y="322"/>
                  <a:pt x="304" y="170"/>
                  <a:pt x="342" y="133"/>
                </a:cubicBezTo>
                <a:cubicBezTo>
                  <a:pt x="361" y="95"/>
                  <a:pt x="418" y="19"/>
                  <a:pt x="570" y="0"/>
                </a:cubicBezTo>
                <a:lnTo>
                  <a:pt x="608" y="0"/>
                </a:lnTo>
                <a:cubicBezTo>
                  <a:pt x="627" y="0"/>
                  <a:pt x="627" y="0"/>
                  <a:pt x="608" y="19"/>
                </a:cubicBezTo>
                <a:cubicBezTo>
                  <a:pt x="608" y="19"/>
                  <a:pt x="684" y="76"/>
                  <a:pt x="703" y="152"/>
                </a:cubicBezTo>
                <a:cubicBezTo>
                  <a:pt x="722" y="190"/>
                  <a:pt x="722" y="285"/>
                  <a:pt x="703" y="322"/>
                </a:cubicBezTo>
                <a:cubicBezTo>
                  <a:pt x="703" y="322"/>
                  <a:pt x="722" y="304"/>
                  <a:pt x="722" y="342"/>
                </a:cubicBezTo>
                <a:cubicBezTo>
                  <a:pt x="722" y="379"/>
                  <a:pt x="722" y="474"/>
                  <a:pt x="684" y="455"/>
                </a:cubicBezTo>
                <a:cubicBezTo>
                  <a:pt x="684" y="455"/>
                  <a:pt x="684" y="550"/>
                  <a:pt x="665" y="570"/>
                </a:cubicBezTo>
                <a:cubicBezTo>
                  <a:pt x="665" y="570"/>
                  <a:pt x="646" y="646"/>
                  <a:pt x="665" y="646"/>
                </a:cubicBezTo>
                <a:cubicBezTo>
                  <a:pt x="684" y="646"/>
                  <a:pt x="684" y="646"/>
                  <a:pt x="684" y="646"/>
                </a:cubicBezTo>
                <a:cubicBezTo>
                  <a:pt x="684" y="646"/>
                  <a:pt x="684" y="702"/>
                  <a:pt x="703" y="722"/>
                </a:cubicBezTo>
                <a:cubicBezTo>
                  <a:pt x="703" y="722"/>
                  <a:pt x="779" y="740"/>
                  <a:pt x="855" y="759"/>
                </a:cubicBezTo>
                <a:cubicBezTo>
                  <a:pt x="873" y="778"/>
                  <a:pt x="931" y="778"/>
                  <a:pt x="969" y="778"/>
                </a:cubicBezTo>
                <a:cubicBezTo>
                  <a:pt x="988" y="740"/>
                  <a:pt x="1006" y="722"/>
                  <a:pt x="1006" y="626"/>
                </a:cubicBezTo>
                <a:cubicBezTo>
                  <a:pt x="1006" y="607"/>
                  <a:pt x="969" y="550"/>
                  <a:pt x="969" y="550"/>
                </a:cubicBezTo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87" name="Freeform 57"/>
          <p:cNvSpPr>
            <a:spLocks noChangeArrowheads="1"/>
          </p:cNvSpPr>
          <p:nvPr/>
        </p:nvSpPr>
        <p:spPr bwMode="auto">
          <a:xfrm>
            <a:off x="1977256" y="4242887"/>
            <a:ext cx="309236" cy="154638"/>
          </a:xfrm>
          <a:custGeom>
            <a:avLst/>
            <a:gdLst>
              <a:gd name="T0" fmla="*/ 0 w 1103"/>
              <a:gd name="T1" fmla="*/ 0 h 551"/>
              <a:gd name="T2" fmla="*/ 759 w 1103"/>
              <a:gd name="T3" fmla="*/ 0 h 551"/>
              <a:gd name="T4" fmla="*/ 759 w 1103"/>
              <a:gd name="T5" fmla="*/ 550 h 551"/>
              <a:gd name="T6" fmla="*/ 0 w 1103"/>
              <a:gd name="T7" fmla="*/ 550 h 551"/>
              <a:gd name="T8" fmla="*/ 0 w 1103"/>
              <a:gd name="T9" fmla="*/ 0 h 551"/>
              <a:gd name="T10" fmla="*/ 817 w 1103"/>
              <a:gd name="T11" fmla="*/ 341 h 551"/>
              <a:gd name="T12" fmla="*/ 1102 w 1103"/>
              <a:gd name="T13" fmla="*/ 512 h 551"/>
              <a:gd name="T14" fmla="*/ 1102 w 1103"/>
              <a:gd name="T15" fmla="*/ 18 h 551"/>
              <a:gd name="T16" fmla="*/ 817 w 1103"/>
              <a:gd name="T17" fmla="*/ 209 h 551"/>
              <a:gd name="T18" fmla="*/ 817 w 1103"/>
              <a:gd name="T19" fmla="*/ 341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03" h="551">
                <a:moveTo>
                  <a:pt x="0" y="0"/>
                </a:moveTo>
                <a:lnTo>
                  <a:pt x="759" y="0"/>
                </a:lnTo>
                <a:lnTo>
                  <a:pt x="759" y="550"/>
                </a:lnTo>
                <a:lnTo>
                  <a:pt x="0" y="550"/>
                </a:lnTo>
                <a:lnTo>
                  <a:pt x="0" y="0"/>
                </a:lnTo>
                <a:close/>
                <a:moveTo>
                  <a:pt x="817" y="341"/>
                </a:moveTo>
                <a:lnTo>
                  <a:pt x="1102" y="512"/>
                </a:lnTo>
                <a:lnTo>
                  <a:pt x="1102" y="18"/>
                </a:lnTo>
                <a:lnTo>
                  <a:pt x="817" y="209"/>
                </a:lnTo>
                <a:lnTo>
                  <a:pt x="817" y="341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88" name="Freeform 58"/>
          <p:cNvSpPr>
            <a:spLocks noChangeArrowheads="1"/>
          </p:cNvSpPr>
          <p:nvPr/>
        </p:nvSpPr>
        <p:spPr bwMode="auto">
          <a:xfrm>
            <a:off x="4810151" y="4192092"/>
            <a:ext cx="272128" cy="265977"/>
          </a:xfrm>
          <a:custGeom>
            <a:avLst/>
            <a:gdLst>
              <a:gd name="T0" fmla="*/ 912 w 969"/>
              <a:gd name="T1" fmla="*/ 114 h 950"/>
              <a:gd name="T2" fmla="*/ 968 w 969"/>
              <a:gd name="T3" fmla="*/ 437 h 950"/>
              <a:gd name="T4" fmla="*/ 361 w 969"/>
              <a:gd name="T5" fmla="*/ 550 h 950"/>
              <a:gd name="T6" fmla="*/ 892 w 969"/>
              <a:gd name="T7" fmla="*/ 626 h 950"/>
              <a:gd name="T8" fmla="*/ 342 w 969"/>
              <a:gd name="T9" fmla="*/ 721 h 950"/>
              <a:gd name="T10" fmla="*/ 323 w 969"/>
              <a:gd name="T11" fmla="*/ 474 h 950"/>
              <a:gd name="T12" fmla="*/ 57 w 969"/>
              <a:gd name="T13" fmla="*/ 95 h 950"/>
              <a:gd name="T14" fmla="*/ 171 w 969"/>
              <a:gd name="T15" fmla="*/ 0 h 950"/>
              <a:gd name="T16" fmla="*/ 285 w 969"/>
              <a:gd name="T17" fmla="*/ 114 h 950"/>
              <a:gd name="T18" fmla="*/ 304 w 969"/>
              <a:gd name="T19" fmla="*/ 873 h 950"/>
              <a:gd name="T20" fmla="*/ 209 w 969"/>
              <a:gd name="T21" fmla="*/ 949 h 950"/>
              <a:gd name="T22" fmla="*/ 209 w 969"/>
              <a:gd name="T23" fmla="*/ 778 h 950"/>
              <a:gd name="T24" fmla="*/ 361 w 969"/>
              <a:gd name="T25" fmla="*/ 304 h 950"/>
              <a:gd name="T26" fmla="*/ 494 w 969"/>
              <a:gd name="T27" fmla="*/ 304 h 950"/>
              <a:gd name="T28" fmla="*/ 304 w 969"/>
              <a:gd name="T29" fmla="*/ 209 h 950"/>
              <a:gd name="T30" fmla="*/ 551 w 969"/>
              <a:gd name="T31" fmla="*/ 456 h 950"/>
              <a:gd name="T32" fmla="*/ 513 w 969"/>
              <a:gd name="T33" fmla="*/ 341 h 950"/>
              <a:gd name="T34" fmla="*/ 437 w 969"/>
              <a:gd name="T35" fmla="*/ 474 h 950"/>
              <a:gd name="T36" fmla="*/ 513 w 969"/>
              <a:gd name="T37" fmla="*/ 209 h 950"/>
              <a:gd name="T38" fmla="*/ 551 w 969"/>
              <a:gd name="T39" fmla="*/ 304 h 950"/>
              <a:gd name="T40" fmla="*/ 664 w 969"/>
              <a:gd name="T41" fmla="*/ 209 h 950"/>
              <a:gd name="T42" fmla="*/ 722 w 969"/>
              <a:gd name="T43" fmla="*/ 437 h 950"/>
              <a:gd name="T44" fmla="*/ 684 w 969"/>
              <a:gd name="T45" fmla="*/ 341 h 950"/>
              <a:gd name="T46" fmla="*/ 589 w 969"/>
              <a:gd name="T47" fmla="*/ 456 h 950"/>
              <a:gd name="T48" fmla="*/ 892 w 969"/>
              <a:gd name="T49" fmla="*/ 209 h 950"/>
              <a:gd name="T50" fmla="*/ 703 w 969"/>
              <a:gd name="T51" fmla="*/ 209 h 950"/>
              <a:gd name="T52" fmla="*/ 892 w 969"/>
              <a:gd name="T53" fmla="*/ 304 h 950"/>
              <a:gd name="T54" fmla="*/ 892 w 969"/>
              <a:gd name="T55" fmla="*/ 873 h 950"/>
              <a:gd name="T56" fmla="*/ 816 w 969"/>
              <a:gd name="T57" fmla="*/ 949 h 950"/>
              <a:gd name="T58" fmla="*/ 816 w 969"/>
              <a:gd name="T59" fmla="*/ 778 h 950"/>
              <a:gd name="T60" fmla="*/ 892 w 969"/>
              <a:gd name="T61" fmla="*/ 341 h 950"/>
              <a:gd name="T62" fmla="*/ 740 w 969"/>
              <a:gd name="T63" fmla="*/ 341 h 950"/>
              <a:gd name="T64" fmla="*/ 892 w 969"/>
              <a:gd name="T65" fmla="*/ 417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69" h="950">
                <a:moveTo>
                  <a:pt x="912" y="114"/>
                </a:moveTo>
                <a:lnTo>
                  <a:pt x="912" y="114"/>
                </a:lnTo>
                <a:cubicBezTo>
                  <a:pt x="949" y="114"/>
                  <a:pt x="968" y="152"/>
                  <a:pt x="968" y="171"/>
                </a:cubicBezTo>
                <a:cubicBezTo>
                  <a:pt x="968" y="437"/>
                  <a:pt x="968" y="437"/>
                  <a:pt x="968" y="437"/>
                </a:cubicBezTo>
                <a:cubicBezTo>
                  <a:pt x="968" y="474"/>
                  <a:pt x="949" y="493"/>
                  <a:pt x="912" y="493"/>
                </a:cubicBezTo>
                <a:cubicBezTo>
                  <a:pt x="361" y="550"/>
                  <a:pt x="361" y="550"/>
                  <a:pt x="361" y="550"/>
                </a:cubicBezTo>
                <a:cubicBezTo>
                  <a:pt x="304" y="569"/>
                  <a:pt x="304" y="626"/>
                  <a:pt x="361" y="626"/>
                </a:cubicBezTo>
                <a:cubicBezTo>
                  <a:pt x="892" y="626"/>
                  <a:pt x="892" y="626"/>
                  <a:pt x="892" y="626"/>
                </a:cubicBezTo>
                <a:cubicBezTo>
                  <a:pt x="949" y="626"/>
                  <a:pt x="949" y="721"/>
                  <a:pt x="892" y="721"/>
                </a:cubicBezTo>
                <a:cubicBezTo>
                  <a:pt x="342" y="721"/>
                  <a:pt x="342" y="721"/>
                  <a:pt x="342" y="721"/>
                </a:cubicBezTo>
                <a:cubicBezTo>
                  <a:pt x="228" y="721"/>
                  <a:pt x="171" y="569"/>
                  <a:pt x="266" y="513"/>
                </a:cubicBezTo>
                <a:cubicBezTo>
                  <a:pt x="323" y="474"/>
                  <a:pt x="323" y="474"/>
                  <a:pt x="323" y="474"/>
                </a:cubicBezTo>
                <a:cubicBezTo>
                  <a:pt x="152" y="95"/>
                  <a:pt x="152" y="95"/>
                  <a:pt x="152" y="95"/>
                </a:cubicBezTo>
                <a:cubicBezTo>
                  <a:pt x="57" y="95"/>
                  <a:pt x="57" y="95"/>
                  <a:pt x="57" y="95"/>
                </a:cubicBezTo>
                <a:cubicBezTo>
                  <a:pt x="0" y="95"/>
                  <a:pt x="0" y="0"/>
                  <a:pt x="57" y="0"/>
                </a:cubicBezTo>
                <a:cubicBezTo>
                  <a:pt x="171" y="0"/>
                  <a:pt x="171" y="0"/>
                  <a:pt x="171" y="0"/>
                </a:cubicBezTo>
                <a:cubicBezTo>
                  <a:pt x="209" y="0"/>
                  <a:pt x="228" y="19"/>
                  <a:pt x="247" y="57"/>
                </a:cubicBezTo>
                <a:cubicBezTo>
                  <a:pt x="285" y="114"/>
                  <a:pt x="285" y="114"/>
                  <a:pt x="285" y="114"/>
                </a:cubicBezTo>
                <a:lnTo>
                  <a:pt x="912" y="114"/>
                </a:lnTo>
                <a:close/>
                <a:moveTo>
                  <a:pt x="304" y="873"/>
                </a:moveTo>
                <a:lnTo>
                  <a:pt x="304" y="873"/>
                </a:lnTo>
                <a:cubicBezTo>
                  <a:pt x="304" y="911"/>
                  <a:pt x="266" y="949"/>
                  <a:pt x="209" y="949"/>
                </a:cubicBezTo>
                <a:cubicBezTo>
                  <a:pt x="171" y="949"/>
                  <a:pt x="133" y="911"/>
                  <a:pt x="133" y="873"/>
                </a:cubicBezTo>
                <a:cubicBezTo>
                  <a:pt x="133" y="817"/>
                  <a:pt x="171" y="778"/>
                  <a:pt x="209" y="778"/>
                </a:cubicBezTo>
                <a:cubicBezTo>
                  <a:pt x="266" y="778"/>
                  <a:pt x="304" y="817"/>
                  <a:pt x="304" y="873"/>
                </a:cubicBezTo>
                <a:close/>
                <a:moveTo>
                  <a:pt x="361" y="304"/>
                </a:moveTo>
                <a:lnTo>
                  <a:pt x="361" y="304"/>
                </a:lnTo>
                <a:cubicBezTo>
                  <a:pt x="494" y="304"/>
                  <a:pt x="494" y="304"/>
                  <a:pt x="494" y="304"/>
                </a:cubicBezTo>
                <a:cubicBezTo>
                  <a:pt x="475" y="209"/>
                  <a:pt x="475" y="209"/>
                  <a:pt x="475" y="209"/>
                </a:cubicBezTo>
                <a:cubicBezTo>
                  <a:pt x="304" y="209"/>
                  <a:pt x="304" y="209"/>
                  <a:pt x="304" y="209"/>
                </a:cubicBezTo>
                <a:lnTo>
                  <a:pt x="361" y="304"/>
                </a:lnTo>
                <a:close/>
                <a:moveTo>
                  <a:pt x="551" y="456"/>
                </a:moveTo>
                <a:lnTo>
                  <a:pt x="551" y="456"/>
                </a:lnTo>
                <a:cubicBezTo>
                  <a:pt x="513" y="341"/>
                  <a:pt x="513" y="341"/>
                  <a:pt x="513" y="341"/>
                </a:cubicBezTo>
                <a:cubicBezTo>
                  <a:pt x="380" y="341"/>
                  <a:pt x="380" y="341"/>
                  <a:pt x="380" y="341"/>
                </a:cubicBezTo>
                <a:cubicBezTo>
                  <a:pt x="437" y="474"/>
                  <a:pt x="437" y="474"/>
                  <a:pt x="437" y="474"/>
                </a:cubicBezTo>
                <a:lnTo>
                  <a:pt x="551" y="456"/>
                </a:lnTo>
                <a:close/>
                <a:moveTo>
                  <a:pt x="513" y="209"/>
                </a:moveTo>
                <a:lnTo>
                  <a:pt x="513" y="209"/>
                </a:lnTo>
                <a:cubicBezTo>
                  <a:pt x="551" y="304"/>
                  <a:pt x="551" y="304"/>
                  <a:pt x="551" y="304"/>
                </a:cubicBezTo>
                <a:cubicBezTo>
                  <a:pt x="684" y="304"/>
                  <a:pt x="684" y="304"/>
                  <a:pt x="684" y="304"/>
                </a:cubicBezTo>
                <a:cubicBezTo>
                  <a:pt x="664" y="209"/>
                  <a:pt x="664" y="209"/>
                  <a:pt x="664" y="209"/>
                </a:cubicBezTo>
                <a:lnTo>
                  <a:pt x="513" y="209"/>
                </a:lnTo>
                <a:close/>
                <a:moveTo>
                  <a:pt x="722" y="437"/>
                </a:moveTo>
                <a:lnTo>
                  <a:pt x="722" y="437"/>
                </a:lnTo>
                <a:cubicBezTo>
                  <a:pt x="684" y="341"/>
                  <a:pt x="684" y="341"/>
                  <a:pt x="684" y="341"/>
                </a:cubicBezTo>
                <a:cubicBezTo>
                  <a:pt x="551" y="341"/>
                  <a:pt x="551" y="341"/>
                  <a:pt x="551" y="341"/>
                </a:cubicBezTo>
                <a:cubicBezTo>
                  <a:pt x="589" y="456"/>
                  <a:pt x="589" y="456"/>
                  <a:pt x="589" y="456"/>
                </a:cubicBezTo>
                <a:lnTo>
                  <a:pt x="722" y="437"/>
                </a:lnTo>
                <a:close/>
                <a:moveTo>
                  <a:pt x="892" y="209"/>
                </a:moveTo>
                <a:lnTo>
                  <a:pt x="892" y="209"/>
                </a:lnTo>
                <a:cubicBezTo>
                  <a:pt x="703" y="209"/>
                  <a:pt x="703" y="209"/>
                  <a:pt x="703" y="209"/>
                </a:cubicBezTo>
                <a:cubicBezTo>
                  <a:pt x="740" y="304"/>
                  <a:pt x="740" y="304"/>
                  <a:pt x="740" y="304"/>
                </a:cubicBezTo>
                <a:cubicBezTo>
                  <a:pt x="892" y="304"/>
                  <a:pt x="892" y="304"/>
                  <a:pt x="892" y="304"/>
                </a:cubicBezTo>
                <a:lnTo>
                  <a:pt x="892" y="209"/>
                </a:lnTo>
                <a:close/>
                <a:moveTo>
                  <a:pt x="892" y="873"/>
                </a:moveTo>
                <a:lnTo>
                  <a:pt x="892" y="873"/>
                </a:lnTo>
                <a:cubicBezTo>
                  <a:pt x="892" y="911"/>
                  <a:pt x="855" y="949"/>
                  <a:pt x="816" y="949"/>
                </a:cubicBezTo>
                <a:cubicBezTo>
                  <a:pt x="760" y="949"/>
                  <a:pt x="722" y="911"/>
                  <a:pt x="722" y="873"/>
                </a:cubicBezTo>
                <a:cubicBezTo>
                  <a:pt x="722" y="817"/>
                  <a:pt x="760" y="778"/>
                  <a:pt x="816" y="778"/>
                </a:cubicBezTo>
                <a:cubicBezTo>
                  <a:pt x="855" y="778"/>
                  <a:pt x="892" y="817"/>
                  <a:pt x="892" y="873"/>
                </a:cubicBezTo>
                <a:close/>
                <a:moveTo>
                  <a:pt x="892" y="341"/>
                </a:moveTo>
                <a:lnTo>
                  <a:pt x="892" y="341"/>
                </a:lnTo>
                <a:cubicBezTo>
                  <a:pt x="740" y="341"/>
                  <a:pt x="740" y="341"/>
                  <a:pt x="740" y="341"/>
                </a:cubicBezTo>
                <a:cubicBezTo>
                  <a:pt x="760" y="437"/>
                  <a:pt x="760" y="437"/>
                  <a:pt x="760" y="437"/>
                </a:cubicBezTo>
                <a:cubicBezTo>
                  <a:pt x="892" y="417"/>
                  <a:pt x="892" y="417"/>
                  <a:pt x="892" y="417"/>
                </a:cubicBezTo>
                <a:lnTo>
                  <a:pt x="892" y="341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89" name="Freeform 65"/>
          <p:cNvSpPr>
            <a:spLocks noChangeArrowheads="1"/>
          </p:cNvSpPr>
          <p:nvPr/>
        </p:nvSpPr>
        <p:spPr bwMode="auto">
          <a:xfrm>
            <a:off x="3184285" y="4191050"/>
            <a:ext cx="170699" cy="256082"/>
          </a:xfrm>
          <a:custGeom>
            <a:avLst/>
            <a:gdLst>
              <a:gd name="T0" fmla="*/ 608 w 609"/>
              <a:gd name="T1" fmla="*/ 607 h 912"/>
              <a:gd name="T2" fmla="*/ 0 w 609"/>
              <a:gd name="T3" fmla="*/ 607 h 912"/>
              <a:gd name="T4" fmla="*/ 95 w 609"/>
              <a:gd name="T5" fmla="*/ 227 h 912"/>
              <a:gd name="T6" fmla="*/ 513 w 609"/>
              <a:gd name="T7" fmla="*/ 227 h 912"/>
              <a:gd name="T8" fmla="*/ 608 w 609"/>
              <a:gd name="T9" fmla="*/ 607 h 912"/>
              <a:gd name="T10" fmla="*/ 171 w 609"/>
              <a:gd name="T11" fmla="*/ 588 h 912"/>
              <a:gd name="T12" fmla="*/ 76 w 609"/>
              <a:gd name="T13" fmla="*/ 607 h 912"/>
              <a:gd name="T14" fmla="*/ 171 w 609"/>
              <a:gd name="T15" fmla="*/ 645 h 912"/>
              <a:gd name="T16" fmla="*/ 247 w 609"/>
              <a:gd name="T17" fmla="*/ 512 h 912"/>
              <a:gd name="T18" fmla="*/ 171 w 609"/>
              <a:gd name="T19" fmla="*/ 436 h 912"/>
              <a:gd name="T20" fmla="*/ 114 w 609"/>
              <a:gd name="T21" fmla="*/ 494 h 912"/>
              <a:gd name="T22" fmla="*/ 247 w 609"/>
              <a:gd name="T23" fmla="*/ 512 h 912"/>
              <a:gd name="T24" fmla="*/ 190 w 609"/>
              <a:gd name="T25" fmla="*/ 683 h 912"/>
              <a:gd name="T26" fmla="*/ 133 w 609"/>
              <a:gd name="T27" fmla="*/ 779 h 912"/>
              <a:gd name="T28" fmla="*/ 247 w 609"/>
              <a:gd name="T29" fmla="*/ 721 h 912"/>
              <a:gd name="T30" fmla="*/ 209 w 609"/>
              <a:gd name="T31" fmla="*/ 342 h 912"/>
              <a:gd name="T32" fmla="*/ 399 w 609"/>
              <a:gd name="T33" fmla="*/ 342 h 912"/>
              <a:gd name="T34" fmla="*/ 304 w 609"/>
              <a:gd name="T35" fmla="*/ 114 h 912"/>
              <a:gd name="T36" fmla="*/ 209 w 609"/>
              <a:gd name="T37" fmla="*/ 342 h 912"/>
              <a:gd name="T38" fmla="*/ 323 w 609"/>
              <a:gd name="T39" fmla="*/ 494 h 912"/>
              <a:gd name="T40" fmla="*/ 304 w 609"/>
              <a:gd name="T41" fmla="*/ 399 h 912"/>
              <a:gd name="T42" fmla="*/ 266 w 609"/>
              <a:gd name="T43" fmla="*/ 494 h 912"/>
              <a:gd name="T44" fmla="*/ 266 w 609"/>
              <a:gd name="T45" fmla="*/ 740 h 912"/>
              <a:gd name="T46" fmla="*/ 266 w 609"/>
              <a:gd name="T47" fmla="*/ 835 h 912"/>
              <a:gd name="T48" fmla="*/ 323 w 609"/>
              <a:gd name="T49" fmla="*/ 835 h 912"/>
              <a:gd name="T50" fmla="*/ 266 w 609"/>
              <a:gd name="T51" fmla="*/ 740 h 912"/>
              <a:gd name="T52" fmla="*/ 399 w 609"/>
              <a:gd name="T53" fmla="*/ 551 h 912"/>
              <a:gd name="T54" fmla="*/ 456 w 609"/>
              <a:gd name="T55" fmla="*/ 455 h 912"/>
              <a:gd name="T56" fmla="*/ 361 w 609"/>
              <a:gd name="T57" fmla="*/ 512 h 912"/>
              <a:gd name="T58" fmla="*/ 361 w 609"/>
              <a:gd name="T59" fmla="*/ 721 h 912"/>
              <a:gd name="T60" fmla="*/ 418 w 609"/>
              <a:gd name="T61" fmla="*/ 797 h 912"/>
              <a:gd name="T62" fmla="*/ 475 w 609"/>
              <a:gd name="T63" fmla="*/ 740 h 912"/>
              <a:gd name="T64" fmla="*/ 361 w 609"/>
              <a:gd name="T65" fmla="*/ 721 h 912"/>
              <a:gd name="T66" fmla="*/ 418 w 609"/>
              <a:gd name="T67" fmla="*/ 645 h 912"/>
              <a:gd name="T68" fmla="*/ 532 w 609"/>
              <a:gd name="T69" fmla="*/ 607 h 912"/>
              <a:gd name="T70" fmla="*/ 418 w 609"/>
              <a:gd name="T71" fmla="*/ 588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09" h="912">
                <a:moveTo>
                  <a:pt x="608" y="607"/>
                </a:moveTo>
                <a:lnTo>
                  <a:pt x="608" y="607"/>
                </a:lnTo>
                <a:cubicBezTo>
                  <a:pt x="608" y="779"/>
                  <a:pt x="456" y="911"/>
                  <a:pt x="304" y="911"/>
                </a:cubicBezTo>
                <a:cubicBezTo>
                  <a:pt x="133" y="911"/>
                  <a:pt x="0" y="779"/>
                  <a:pt x="0" y="607"/>
                </a:cubicBezTo>
                <a:cubicBezTo>
                  <a:pt x="0" y="531"/>
                  <a:pt x="38" y="455"/>
                  <a:pt x="95" y="399"/>
                </a:cubicBezTo>
                <a:cubicBezTo>
                  <a:pt x="95" y="227"/>
                  <a:pt x="95" y="227"/>
                  <a:pt x="95" y="227"/>
                </a:cubicBezTo>
                <a:cubicBezTo>
                  <a:pt x="95" y="95"/>
                  <a:pt x="190" y="0"/>
                  <a:pt x="304" y="0"/>
                </a:cubicBezTo>
                <a:cubicBezTo>
                  <a:pt x="418" y="0"/>
                  <a:pt x="513" y="95"/>
                  <a:pt x="513" y="227"/>
                </a:cubicBezTo>
                <a:cubicBezTo>
                  <a:pt x="513" y="399"/>
                  <a:pt x="513" y="399"/>
                  <a:pt x="513" y="399"/>
                </a:cubicBezTo>
                <a:cubicBezTo>
                  <a:pt x="570" y="455"/>
                  <a:pt x="608" y="531"/>
                  <a:pt x="608" y="607"/>
                </a:cubicBezTo>
                <a:close/>
                <a:moveTo>
                  <a:pt x="171" y="588"/>
                </a:moveTo>
                <a:lnTo>
                  <a:pt x="171" y="588"/>
                </a:lnTo>
                <a:cubicBezTo>
                  <a:pt x="95" y="588"/>
                  <a:pt x="95" y="588"/>
                  <a:pt x="95" y="588"/>
                </a:cubicBezTo>
                <a:cubicBezTo>
                  <a:pt x="76" y="607"/>
                  <a:pt x="76" y="607"/>
                  <a:pt x="76" y="607"/>
                </a:cubicBezTo>
                <a:cubicBezTo>
                  <a:pt x="95" y="645"/>
                  <a:pt x="95" y="645"/>
                  <a:pt x="95" y="645"/>
                </a:cubicBezTo>
                <a:cubicBezTo>
                  <a:pt x="171" y="645"/>
                  <a:pt x="171" y="645"/>
                  <a:pt x="171" y="645"/>
                </a:cubicBezTo>
                <a:lnTo>
                  <a:pt x="171" y="588"/>
                </a:lnTo>
                <a:close/>
                <a:moveTo>
                  <a:pt x="247" y="512"/>
                </a:moveTo>
                <a:lnTo>
                  <a:pt x="247" y="512"/>
                </a:lnTo>
                <a:cubicBezTo>
                  <a:pt x="171" y="436"/>
                  <a:pt x="171" y="436"/>
                  <a:pt x="171" y="436"/>
                </a:cubicBezTo>
                <a:cubicBezTo>
                  <a:pt x="133" y="455"/>
                  <a:pt x="133" y="455"/>
                  <a:pt x="133" y="455"/>
                </a:cubicBezTo>
                <a:cubicBezTo>
                  <a:pt x="114" y="494"/>
                  <a:pt x="114" y="494"/>
                  <a:pt x="114" y="494"/>
                </a:cubicBezTo>
                <a:cubicBezTo>
                  <a:pt x="190" y="551"/>
                  <a:pt x="190" y="551"/>
                  <a:pt x="190" y="551"/>
                </a:cubicBezTo>
                <a:lnTo>
                  <a:pt x="247" y="512"/>
                </a:lnTo>
                <a:close/>
                <a:moveTo>
                  <a:pt x="190" y="683"/>
                </a:moveTo>
                <a:lnTo>
                  <a:pt x="190" y="683"/>
                </a:lnTo>
                <a:cubicBezTo>
                  <a:pt x="114" y="740"/>
                  <a:pt x="114" y="740"/>
                  <a:pt x="114" y="740"/>
                </a:cubicBezTo>
                <a:cubicBezTo>
                  <a:pt x="133" y="779"/>
                  <a:pt x="133" y="779"/>
                  <a:pt x="133" y="779"/>
                </a:cubicBezTo>
                <a:cubicBezTo>
                  <a:pt x="171" y="797"/>
                  <a:pt x="171" y="797"/>
                  <a:pt x="171" y="797"/>
                </a:cubicBezTo>
                <a:cubicBezTo>
                  <a:pt x="247" y="721"/>
                  <a:pt x="247" y="721"/>
                  <a:pt x="247" y="721"/>
                </a:cubicBezTo>
                <a:lnTo>
                  <a:pt x="190" y="683"/>
                </a:lnTo>
                <a:close/>
                <a:moveTo>
                  <a:pt x="209" y="342"/>
                </a:moveTo>
                <a:lnTo>
                  <a:pt x="209" y="342"/>
                </a:lnTo>
                <a:cubicBezTo>
                  <a:pt x="266" y="303"/>
                  <a:pt x="323" y="303"/>
                  <a:pt x="399" y="342"/>
                </a:cubicBezTo>
                <a:cubicBezTo>
                  <a:pt x="399" y="227"/>
                  <a:pt x="399" y="227"/>
                  <a:pt x="399" y="227"/>
                </a:cubicBezTo>
                <a:cubicBezTo>
                  <a:pt x="399" y="171"/>
                  <a:pt x="361" y="114"/>
                  <a:pt x="304" y="114"/>
                </a:cubicBezTo>
                <a:cubicBezTo>
                  <a:pt x="247" y="114"/>
                  <a:pt x="209" y="171"/>
                  <a:pt x="209" y="227"/>
                </a:cubicBezTo>
                <a:lnTo>
                  <a:pt x="209" y="342"/>
                </a:lnTo>
                <a:close/>
                <a:moveTo>
                  <a:pt x="323" y="494"/>
                </a:moveTo>
                <a:lnTo>
                  <a:pt x="323" y="494"/>
                </a:lnTo>
                <a:cubicBezTo>
                  <a:pt x="323" y="399"/>
                  <a:pt x="323" y="399"/>
                  <a:pt x="323" y="399"/>
                </a:cubicBezTo>
                <a:cubicBezTo>
                  <a:pt x="304" y="399"/>
                  <a:pt x="304" y="399"/>
                  <a:pt x="304" y="399"/>
                </a:cubicBezTo>
                <a:cubicBezTo>
                  <a:pt x="266" y="399"/>
                  <a:pt x="266" y="399"/>
                  <a:pt x="266" y="399"/>
                </a:cubicBezTo>
                <a:cubicBezTo>
                  <a:pt x="266" y="494"/>
                  <a:pt x="266" y="494"/>
                  <a:pt x="266" y="494"/>
                </a:cubicBezTo>
                <a:lnTo>
                  <a:pt x="323" y="494"/>
                </a:lnTo>
                <a:close/>
                <a:moveTo>
                  <a:pt x="266" y="740"/>
                </a:moveTo>
                <a:lnTo>
                  <a:pt x="266" y="740"/>
                </a:lnTo>
                <a:cubicBezTo>
                  <a:pt x="266" y="835"/>
                  <a:pt x="266" y="835"/>
                  <a:pt x="266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323" y="835"/>
                  <a:pt x="323" y="835"/>
                  <a:pt x="323" y="835"/>
                </a:cubicBezTo>
                <a:cubicBezTo>
                  <a:pt x="323" y="740"/>
                  <a:pt x="323" y="740"/>
                  <a:pt x="323" y="740"/>
                </a:cubicBezTo>
                <a:lnTo>
                  <a:pt x="266" y="740"/>
                </a:lnTo>
                <a:close/>
                <a:moveTo>
                  <a:pt x="399" y="551"/>
                </a:moveTo>
                <a:lnTo>
                  <a:pt x="399" y="551"/>
                </a:lnTo>
                <a:cubicBezTo>
                  <a:pt x="475" y="494"/>
                  <a:pt x="475" y="494"/>
                  <a:pt x="475" y="494"/>
                </a:cubicBezTo>
                <a:cubicBezTo>
                  <a:pt x="456" y="455"/>
                  <a:pt x="456" y="455"/>
                  <a:pt x="456" y="455"/>
                </a:cubicBezTo>
                <a:cubicBezTo>
                  <a:pt x="418" y="436"/>
                  <a:pt x="418" y="436"/>
                  <a:pt x="418" y="436"/>
                </a:cubicBezTo>
                <a:cubicBezTo>
                  <a:pt x="361" y="512"/>
                  <a:pt x="361" y="512"/>
                  <a:pt x="361" y="512"/>
                </a:cubicBezTo>
                <a:lnTo>
                  <a:pt x="399" y="551"/>
                </a:lnTo>
                <a:close/>
                <a:moveTo>
                  <a:pt x="361" y="721"/>
                </a:moveTo>
                <a:lnTo>
                  <a:pt x="361" y="721"/>
                </a:lnTo>
                <a:cubicBezTo>
                  <a:pt x="418" y="797"/>
                  <a:pt x="418" y="797"/>
                  <a:pt x="418" y="797"/>
                </a:cubicBezTo>
                <a:cubicBezTo>
                  <a:pt x="456" y="779"/>
                  <a:pt x="456" y="779"/>
                  <a:pt x="456" y="779"/>
                </a:cubicBezTo>
                <a:cubicBezTo>
                  <a:pt x="475" y="740"/>
                  <a:pt x="475" y="740"/>
                  <a:pt x="475" y="740"/>
                </a:cubicBezTo>
                <a:cubicBezTo>
                  <a:pt x="399" y="683"/>
                  <a:pt x="399" y="683"/>
                  <a:pt x="399" y="683"/>
                </a:cubicBezTo>
                <a:lnTo>
                  <a:pt x="361" y="721"/>
                </a:lnTo>
                <a:close/>
                <a:moveTo>
                  <a:pt x="418" y="645"/>
                </a:moveTo>
                <a:lnTo>
                  <a:pt x="418" y="645"/>
                </a:lnTo>
                <a:cubicBezTo>
                  <a:pt x="513" y="645"/>
                  <a:pt x="513" y="645"/>
                  <a:pt x="513" y="645"/>
                </a:cubicBezTo>
                <a:cubicBezTo>
                  <a:pt x="532" y="607"/>
                  <a:pt x="532" y="607"/>
                  <a:pt x="532" y="607"/>
                </a:cubicBezTo>
                <a:cubicBezTo>
                  <a:pt x="513" y="588"/>
                  <a:pt x="513" y="588"/>
                  <a:pt x="513" y="588"/>
                </a:cubicBezTo>
                <a:cubicBezTo>
                  <a:pt x="418" y="588"/>
                  <a:pt x="418" y="588"/>
                  <a:pt x="418" y="588"/>
                </a:cubicBezTo>
                <a:lnTo>
                  <a:pt x="418" y="645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90" name="Freeform 66"/>
          <p:cNvSpPr>
            <a:spLocks noChangeArrowheads="1"/>
          </p:cNvSpPr>
          <p:nvPr/>
        </p:nvSpPr>
        <p:spPr bwMode="auto">
          <a:xfrm>
            <a:off x="3978664" y="4197990"/>
            <a:ext cx="272128" cy="239999"/>
          </a:xfrm>
          <a:custGeom>
            <a:avLst/>
            <a:gdLst>
              <a:gd name="T0" fmla="*/ 930 w 969"/>
              <a:gd name="T1" fmla="*/ 569 h 855"/>
              <a:gd name="T2" fmla="*/ 930 w 969"/>
              <a:gd name="T3" fmla="*/ 569 h 855"/>
              <a:gd name="T4" fmla="*/ 930 w 969"/>
              <a:gd name="T5" fmla="*/ 797 h 855"/>
              <a:gd name="T6" fmla="*/ 854 w 969"/>
              <a:gd name="T7" fmla="*/ 854 h 855"/>
              <a:gd name="T8" fmla="*/ 57 w 969"/>
              <a:gd name="T9" fmla="*/ 854 h 855"/>
              <a:gd name="T10" fmla="*/ 0 w 969"/>
              <a:gd name="T11" fmla="*/ 797 h 855"/>
              <a:gd name="T12" fmla="*/ 0 w 969"/>
              <a:gd name="T13" fmla="*/ 228 h 855"/>
              <a:gd name="T14" fmla="*/ 57 w 969"/>
              <a:gd name="T15" fmla="*/ 171 h 855"/>
              <a:gd name="T16" fmla="*/ 322 w 969"/>
              <a:gd name="T17" fmla="*/ 171 h 855"/>
              <a:gd name="T18" fmla="*/ 322 w 969"/>
              <a:gd name="T19" fmla="*/ 265 h 855"/>
              <a:gd name="T20" fmla="*/ 94 w 969"/>
              <a:gd name="T21" fmla="*/ 265 h 855"/>
              <a:gd name="T22" fmla="*/ 94 w 969"/>
              <a:gd name="T23" fmla="*/ 759 h 855"/>
              <a:gd name="T24" fmla="*/ 816 w 969"/>
              <a:gd name="T25" fmla="*/ 759 h 855"/>
              <a:gd name="T26" fmla="*/ 816 w 969"/>
              <a:gd name="T27" fmla="*/ 569 h 855"/>
              <a:gd name="T28" fmla="*/ 930 w 969"/>
              <a:gd name="T29" fmla="*/ 569 h 855"/>
              <a:gd name="T30" fmla="*/ 626 w 969"/>
              <a:gd name="T31" fmla="*/ 171 h 855"/>
              <a:gd name="T32" fmla="*/ 626 w 969"/>
              <a:gd name="T33" fmla="*/ 171 h 855"/>
              <a:gd name="T34" fmla="*/ 588 w 969"/>
              <a:gd name="T35" fmla="*/ 0 h 855"/>
              <a:gd name="T36" fmla="*/ 968 w 969"/>
              <a:gd name="T37" fmla="*/ 265 h 855"/>
              <a:gd name="T38" fmla="*/ 588 w 969"/>
              <a:gd name="T39" fmla="*/ 532 h 855"/>
              <a:gd name="T40" fmla="*/ 626 w 969"/>
              <a:gd name="T41" fmla="*/ 341 h 855"/>
              <a:gd name="T42" fmla="*/ 360 w 969"/>
              <a:gd name="T43" fmla="*/ 607 h 855"/>
              <a:gd name="T44" fmla="*/ 322 w 969"/>
              <a:gd name="T45" fmla="*/ 607 h 855"/>
              <a:gd name="T46" fmla="*/ 626 w 969"/>
              <a:gd name="T47" fmla="*/ 171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69" h="855">
                <a:moveTo>
                  <a:pt x="930" y="569"/>
                </a:moveTo>
                <a:lnTo>
                  <a:pt x="930" y="569"/>
                </a:lnTo>
                <a:cubicBezTo>
                  <a:pt x="930" y="797"/>
                  <a:pt x="930" y="797"/>
                  <a:pt x="930" y="797"/>
                </a:cubicBezTo>
                <a:cubicBezTo>
                  <a:pt x="930" y="816"/>
                  <a:pt x="892" y="854"/>
                  <a:pt x="854" y="854"/>
                </a:cubicBezTo>
                <a:cubicBezTo>
                  <a:pt x="57" y="854"/>
                  <a:pt x="57" y="854"/>
                  <a:pt x="57" y="854"/>
                </a:cubicBezTo>
                <a:cubicBezTo>
                  <a:pt x="38" y="854"/>
                  <a:pt x="0" y="816"/>
                  <a:pt x="0" y="797"/>
                </a:cubicBezTo>
                <a:cubicBezTo>
                  <a:pt x="0" y="228"/>
                  <a:pt x="0" y="228"/>
                  <a:pt x="0" y="228"/>
                </a:cubicBezTo>
                <a:cubicBezTo>
                  <a:pt x="0" y="189"/>
                  <a:pt x="38" y="171"/>
                  <a:pt x="57" y="171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22" y="265"/>
                  <a:pt x="322" y="265"/>
                  <a:pt x="322" y="265"/>
                </a:cubicBezTo>
                <a:cubicBezTo>
                  <a:pt x="94" y="265"/>
                  <a:pt x="94" y="265"/>
                  <a:pt x="94" y="265"/>
                </a:cubicBezTo>
                <a:cubicBezTo>
                  <a:pt x="94" y="759"/>
                  <a:pt x="94" y="759"/>
                  <a:pt x="94" y="759"/>
                </a:cubicBezTo>
                <a:cubicBezTo>
                  <a:pt x="816" y="759"/>
                  <a:pt x="816" y="759"/>
                  <a:pt x="816" y="759"/>
                </a:cubicBezTo>
                <a:cubicBezTo>
                  <a:pt x="816" y="569"/>
                  <a:pt x="816" y="569"/>
                  <a:pt x="816" y="569"/>
                </a:cubicBezTo>
                <a:lnTo>
                  <a:pt x="930" y="569"/>
                </a:lnTo>
                <a:close/>
                <a:moveTo>
                  <a:pt x="626" y="171"/>
                </a:moveTo>
                <a:lnTo>
                  <a:pt x="626" y="171"/>
                </a:lnTo>
                <a:cubicBezTo>
                  <a:pt x="588" y="0"/>
                  <a:pt x="588" y="0"/>
                  <a:pt x="588" y="0"/>
                </a:cubicBezTo>
                <a:cubicBezTo>
                  <a:pt x="968" y="265"/>
                  <a:pt x="968" y="265"/>
                  <a:pt x="968" y="265"/>
                </a:cubicBezTo>
                <a:cubicBezTo>
                  <a:pt x="588" y="532"/>
                  <a:pt x="588" y="532"/>
                  <a:pt x="588" y="532"/>
                </a:cubicBezTo>
                <a:cubicBezTo>
                  <a:pt x="626" y="341"/>
                  <a:pt x="626" y="341"/>
                  <a:pt x="626" y="341"/>
                </a:cubicBezTo>
                <a:cubicBezTo>
                  <a:pt x="626" y="341"/>
                  <a:pt x="360" y="341"/>
                  <a:pt x="360" y="607"/>
                </a:cubicBezTo>
                <a:lnTo>
                  <a:pt x="322" y="607"/>
                </a:lnTo>
                <a:cubicBezTo>
                  <a:pt x="322" y="607"/>
                  <a:pt x="322" y="171"/>
                  <a:pt x="626" y="171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91" name="Freeform 67"/>
          <p:cNvSpPr>
            <a:spLocks noChangeArrowheads="1"/>
          </p:cNvSpPr>
          <p:nvPr/>
        </p:nvSpPr>
        <p:spPr bwMode="auto">
          <a:xfrm>
            <a:off x="4349259" y="4191720"/>
            <a:ext cx="362426" cy="251133"/>
          </a:xfrm>
          <a:custGeom>
            <a:avLst/>
            <a:gdLst>
              <a:gd name="T0" fmla="*/ 1291 w 1292"/>
              <a:gd name="T1" fmla="*/ 209 h 893"/>
              <a:gd name="T2" fmla="*/ 1291 w 1292"/>
              <a:gd name="T3" fmla="*/ 303 h 893"/>
              <a:gd name="T4" fmla="*/ 0 w 1292"/>
              <a:gd name="T5" fmla="*/ 303 h 893"/>
              <a:gd name="T6" fmla="*/ 0 w 1292"/>
              <a:gd name="T7" fmla="*/ 209 h 893"/>
              <a:gd name="T8" fmla="*/ 607 w 1292"/>
              <a:gd name="T9" fmla="*/ 209 h 893"/>
              <a:gd name="T10" fmla="*/ 607 w 1292"/>
              <a:gd name="T11" fmla="*/ 0 h 893"/>
              <a:gd name="T12" fmla="*/ 968 w 1292"/>
              <a:gd name="T13" fmla="*/ 0 h 893"/>
              <a:gd name="T14" fmla="*/ 968 w 1292"/>
              <a:gd name="T15" fmla="*/ 209 h 893"/>
              <a:gd name="T16" fmla="*/ 1291 w 1292"/>
              <a:gd name="T17" fmla="*/ 209 h 893"/>
              <a:gd name="T18" fmla="*/ 1158 w 1292"/>
              <a:gd name="T19" fmla="*/ 342 h 893"/>
              <a:gd name="T20" fmla="*/ 1158 w 1292"/>
              <a:gd name="T21" fmla="*/ 892 h 893"/>
              <a:gd name="T22" fmla="*/ 531 w 1292"/>
              <a:gd name="T23" fmla="*/ 892 h 893"/>
              <a:gd name="T24" fmla="*/ 531 w 1292"/>
              <a:gd name="T25" fmla="*/ 551 h 893"/>
              <a:gd name="T26" fmla="*/ 341 w 1292"/>
              <a:gd name="T27" fmla="*/ 551 h 893"/>
              <a:gd name="T28" fmla="*/ 341 w 1292"/>
              <a:gd name="T29" fmla="*/ 892 h 893"/>
              <a:gd name="T30" fmla="*/ 114 w 1292"/>
              <a:gd name="T31" fmla="*/ 892 h 893"/>
              <a:gd name="T32" fmla="*/ 114 w 1292"/>
              <a:gd name="T33" fmla="*/ 342 h 893"/>
              <a:gd name="T34" fmla="*/ 1158 w 1292"/>
              <a:gd name="T35" fmla="*/ 342 h 893"/>
              <a:gd name="T36" fmla="*/ 854 w 1292"/>
              <a:gd name="T37" fmla="*/ 418 h 893"/>
              <a:gd name="T38" fmla="*/ 702 w 1292"/>
              <a:gd name="T39" fmla="*/ 418 h 893"/>
              <a:gd name="T40" fmla="*/ 702 w 1292"/>
              <a:gd name="T41" fmla="*/ 627 h 893"/>
              <a:gd name="T42" fmla="*/ 854 w 1292"/>
              <a:gd name="T43" fmla="*/ 627 h 893"/>
              <a:gd name="T44" fmla="*/ 854 w 1292"/>
              <a:gd name="T45" fmla="*/ 418 h 893"/>
              <a:gd name="T46" fmla="*/ 1063 w 1292"/>
              <a:gd name="T47" fmla="*/ 418 h 893"/>
              <a:gd name="T48" fmla="*/ 911 w 1292"/>
              <a:gd name="T49" fmla="*/ 418 h 893"/>
              <a:gd name="T50" fmla="*/ 911 w 1292"/>
              <a:gd name="T51" fmla="*/ 627 h 893"/>
              <a:gd name="T52" fmla="*/ 1063 w 1292"/>
              <a:gd name="T53" fmla="*/ 627 h 893"/>
              <a:gd name="T54" fmla="*/ 1063 w 1292"/>
              <a:gd name="T55" fmla="*/ 41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92" h="893">
                <a:moveTo>
                  <a:pt x="1291" y="209"/>
                </a:moveTo>
                <a:lnTo>
                  <a:pt x="1291" y="303"/>
                </a:lnTo>
                <a:lnTo>
                  <a:pt x="0" y="303"/>
                </a:lnTo>
                <a:lnTo>
                  <a:pt x="0" y="209"/>
                </a:lnTo>
                <a:lnTo>
                  <a:pt x="607" y="209"/>
                </a:lnTo>
                <a:lnTo>
                  <a:pt x="607" y="0"/>
                </a:lnTo>
                <a:lnTo>
                  <a:pt x="968" y="0"/>
                </a:lnTo>
                <a:lnTo>
                  <a:pt x="968" y="209"/>
                </a:lnTo>
                <a:lnTo>
                  <a:pt x="1291" y="209"/>
                </a:lnTo>
                <a:close/>
                <a:moveTo>
                  <a:pt x="1158" y="342"/>
                </a:moveTo>
                <a:lnTo>
                  <a:pt x="1158" y="892"/>
                </a:lnTo>
                <a:lnTo>
                  <a:pt x="531" y="892"/>
                </a:lnTo>
                <a:lnTo>
                  <a:pt x="531" y="551"/>
                </a:lnTo>
                <a:lnTo>
                  <a:pt x="341" y="551"/>
                </a:lnTo>
                <a:lnTo>
                  <a:pt x="341" y="892"/>
                </a:lnTo>
                <a:lnTo>
                  <a:pt x="114" y="892"/>
                </a:lnTo>
                <a:lnTo>
                  <a:pt x="114" y="342"/>
                </a:lnTo>
                <a:lnTo>
                  <a:pt x="1158" y="342"/>
                </a:lnTo>
                <a:close/>
                <a:moveTo>
                  <a:pt x="854" y="418"/>
                </a:moveTo>
                <a:lnTo>
                  <a:pt x="702" y="418"/>
                </a:lnTo>
                <a:lnTo>
                  <a:pt x="702" y="627"/>
                </a:lnTo>
                <a:lnTo>
                  <a:pt x="854" y="627"/>
                </a:lnTo>
                <a:lnTo>
                  <a:pt x="854" y="418"/>
                </a:lnTo>
                <a:close/>
                <a:moveTo>
                  <a:pt x="1063" y="418"/>
                </a:moveTo>
                <a:lnTo>
                  <a:pt x="911" y="418"/>
                </a:lnTo>
                <a:lnTo>
                  <a:pt x="911" y="627"/>
                </a:lnTo>
                <a:lnTo>
                  <a:pt x="1063" y="627"/>
                </a:lnTo>
                <a:lnTo>
                  <a:pt x="1063" y="418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92" name="Freeform 68"/>
          <p:cNvSpPr>
            <a:spLocks noChangeArrowheads="1"/>
          </p:cNvSpPr>
          <p:nvPr/>
        </p:nvSpPr>
        <p:spPr bwMode="auto">
          <a:xfrm>
            <a:off x="5180746" y="4184352"/>
            <a:ext cx="228835" cy="265978"/>
          </a:xfrm>
          <a:custGeom>
            <a:avLst/>
            <a:gdLst>
              <a:gd name="T0" fmla="*/ 816 w 817"/>
              <a:gd name="T1" fmla="*/ 645 h 950"/>
              <a:gd name="T2" fmla="*/ 209 w 817"/>
              <a:gd name="T3" fmla="*/ 645 h 950"/>
              <a:gd name="T4" fmla="*/ 303 w 817"/>
              <a:gd name="T5" fmla="*/ 209 h 950"/>
              <a:gd name="T6" fmla="*/ 114 w 817"/>
              <a:gd name="T7" fmla="*/ 209 h 950"/>
              <a:gd name="T8" fmla="*/ 0 w 817"/>
              <a:gd name="T9" fmla="*/ 341 h 950"/>
              <a:gd name="T10" fmla="*/ 209 w 817"/>
              <a:gd name="T11" fmla="*/ 0 h 950"/>
              <a:gd name="T12" fmla="*/ 418 w 817"/>
              <a:gd name="T13" fmla="*/ 380 h 950"/>
              <a:gd name="T14" fmla="*/ 816 w 817"/>
              <a:gd name="T15" fmla="*/ 645 h 950"/>
              <a:gd name="T16" fmla="*/ 398 w 817"/>
              <a:gd name="T17" fmla="*/ 626 h 950"/>
              <a:gd name="T18" fmla="*/ 285 w 817"/>
              <a:gd name="T19" fmla="*/ 645 h 950"/>
              <a:gd name="T20" fmla="*/ 398 w 817"/>
              <a:gd name="T21" fmla="*/ 683 h 950"/>
              <a:gd name="T22" fmla="*/ 455 w 817"/>
              <a:gd name="T23" fmla="*/ 550 h 950"/>
              <a:gd name="T24" fmla="*/ 379 w 817"/>
              <a:gd name="T25" fmla="*/ 474 h 950"/>
              <a:gd name="T26" fmla="*/ 342 w 817"/>
              <a:gd name="T27" fmla="*/ 532 h 950"/>
              <a:gd name="T28" fmla="*/ 455 w 817"/>
              <a:gd name="T29" fmla="*/ 550 h 950"/>
              <a:gd name="T30" fmla="*/ 398 w 817"/>
              <a:gd name="T31" fmla="*/ 721 h 950"/>
              <a:gd name="T32" fmla="*/ 361 w 817"/>
              <a:gd name="T33" fmla="*/ 817 h 950"/>
              <a:gd name="T34" fmla="*/ 455 w 817"/>
              <a:gd name="T35" fmla="*/ 759 h 950"/>
              <a:gd name="T36" fmla="*/ 550 w 817"/>
              <a:gd name="T37" fmla="*/ 532 h 950"/>
              <a:gd name="T38" fmla="*/ 550 w 817"/>
              <a:gd name="T39" fmla="*/ 437 h 950"/>
              <a:gd name="T40" fmla="*/ 474 w 817"/>
              <a:gd name="T41" fmla="*/ 437 h 950"/>
              <a:gd name="T42" fmla="*/ 550 w 817"/>
              <a:gd name="T43" fmla="*/ 532 h 950"/>
              <a:gd name="T44" fmla="*/ 474 w 817"/>
              <a:gd name="T45" fmla="*/ 778 h 950"/>
              <a:gd name="T46" fmla="*/ 512 w 817"/>
              <a:gd name="T47" fmla="*/ 873 h 950"/>
              <a:gd name="T48" fmla="*/ 550 w 817"/>
              <a:gd name="T49" fmla="*/ 778 h 950"/>
              <a:gd name="T50" fmla="*/ 626 w 817"/>
              <a:gd name="T51" fmla="*/ 589 h 950"/>
              <a:gd name="T52" fmla="*/ 683 w 817"/>
              <a:gd name="T53" fmla="*/ 532 h 950"/>
              <a:gd name="T54" fmla="*/ 646 w 817"/>
              <a:gd name="T55" fmla="*/ 474 h 950"/>
              <a:gd name="T56" fmla="*/ 626 w 817"/>
              <a:gd name="T57" fmla="*/ 589 h 950"/>
              <a:gd name="T58" fmla="*/ 570 w 817"/>
              <a:gd name="T59" fmla="*/ 759 h 950"/>
              <a:gd name="T60" fmla="*/ 683 w 817"/>
              <a:gd name="T61" fmla="*/ 817 h 950"/>
              <a:gd name="T62" fmla="*/ 626 w 817"/>
              <a:gd name="T63" fmla="*/ 721 h 950"/>
              <a:gd name="T64" fmla="*/ 626 w 817"/>
              <a:gd name="T65" fmla="*/ 683 h 950"/>
              <a:gd name="T66" fmla="*/ 721 w 817"/>
              <a:gd name="T67" fmla="*/ 683 h 950"/>
              <a:gd name="T68" fmla="*/ 721 w 817"/>
              <a:gd name="T69" fmla="*/ 626 h 950"/>
              <a:gd name="T70" fmla="*/ 626 w 817"/>
              <a:gd name="T71" fmla="*/ 683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17" h="950">
                <a:moveTo>
                  <a:pt x="816" y="645"/>
                </a:moveTo>
                <a:lnTo>
                  <a:pt x="816" y="645"/>
                </a:lnTo>
                <a:cubicBezTo>
                  <a:pt x="816" y="817"/>
                  <a:pt x="683" y="949"/>
                  <a:pt x="512" y="949"/>
                </a:cubicBezTo>
                <a:cubicBezTo>
                  <a:pt x="342" y="949"/>
                  <a:pt x="209" y="817"/>
                  <a:pt x="209" y="645"/>
                </a:cubicBezTo>
                <a:cubicBezTo>
                  <a:pt x="209" y="569"/>
                  <a:pt x="246" y="493"/>
                  <a:pt x="303" y="437"/>
                </a:cubicBezTo>
                <a:cubicBezTo>
                  <a:pt x="303" y="209"/>
                  <a:pt x="303" y="209"/>
                  <a:pt x="303" y="209"/>
                </a:cubicBezTo>
                <a:cubicBezTo>
                  <a:pt x="303" y="152"/>
                  <a:pt x="266" y="113"/>
                  <a:pt x="209" y="113"/>
                </a:cubicBezTo>
                <a:cubicBezTo>
                  <a:pt x="152" y="113"/>
                  <a:pt x="114" y="152"/>
                  <a:pt x="114" y="209"/>
                </a:cubicBezTo>
                <a:cubicBezTo>
                  <a:pt x="114" y="341"/>
                  <a:pt x="114" y="341"/>
                  <a:pt x="114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209"/>
                  <a:pt x="0" y="209"/>
                  <a:pt x="0" y="209"/>
                </a:cubicBezTo>
                <a:cubicBezTo>
                  <a:pt x="0" y="95"/>
                  <a:pt x="94" y="0"/>
                  <a:pt x="209" y="0"/>
                </a:cubicBezTo>
                <a:cubicBezTo>
                  <a:pt x="322" y="0"/>
                  <a:pt x="418" y="95"/>
                  <a:pt x="418" y="209"/>
                </a:cubicBezTo>
                <a:cubicBezTo>
                  <a:pt x="418" y="380"/>
                  <a:pt x="418" y="380"/>
                  <a:pt x="418" y="380"/>
                </a:cubicBezTo>
                <a:cubicBezTo>
                  <a:pt x="455" y="361"/>
                  <a:pt x="474" y="361"/>
                  <a:pt x="512" y="361"/>
                </a:cubicBezTo>
                <a:cubicBezTo>
                  <a:pt x="683" y="361"/>
                  <a:pt x="816" y="493"/>
                  <a:pt x="816" y="645"/>
                </a:cubicBezTo>
                <a:close/>
                <a:moveTo>
                  <a:pt x="398" y="626"/>
                </a:moveTo>
                <a:lnTo>
                  <a:pt x="398" y="626"/>
                </a:lnTo>
                <a:cubicBezTo>
                  <a:pt x="303" y="626"/>
                  <a:pt x="303" y="626"/>
                  <a:pt x="303" y="626"/>
                </a:cubicBezTo>
                <a:cubicBezTo>
                  <a:pt x="285" y="645"/>
                  <a:pt x="285" y="645"/>
                  <a:pt x="285" y="645"/>
                </a:cubicBezTo>
                <a:cubicBezTo>
                  <a:pt x="303" y="683"/>
                  <a:pt x="303" y="683"/>
                  <a:pt x="303" y="683"/>
                </a:cubicBezTo>
                <a:cubicBezTo>
                  <a:pt x="398" y="683"/>
                  <a:pt x="398" y="683"/>
                  <a:pt x="398" y="683"/>
                </a:cubicBezTo>
                <a:lnTo>
                  <a:pt x="398" y="626"/>
                </a:lnTo>
                <a:close/>
                <a:moveTo>
                  <a:pt x="455" y="550"/>
                </a:moveTo>
                <a:lnTo>
                  <a:pt x="455" y="550"/>
                </a:lnTo>
                <a:cubicBezTo>
                  <a:pt x="379" y="474"/>
                  <a:pt x="379" y="474"/>
                  <a:pt x="379" y="474"/>
                </a:cubicBezTo>
                <a:cubicBezTo>
                  <a:pt x="361" y="493"/>
                  <a:pt x="361" y="493"/>
                  <a:pt x="361" y="493"/>
                </a:cubicBezTo>
                <a:cubicBezTo>
                  <a:pt x="342" y="532"/>
                  <a:pt x="342" y="532"/>
                  <a:pt x="342" y="532"/>
                </a:cubicBezTo>
                <a:cubicBezTo>
                  <a:pt x="398" y="589"/>
                  <a:pt x="398" y="589"/>
                  <a:pt x="398" y="589"/>
                </a:cubicBezTo>
                <a:lnTo>
                  <a:pt x="455" y="550"/>
                </a:lnTo>
                <a:close/>
                <a:moveTo>
                  <a:pt x="398" y="721"/>
                </a:moveTo>
                <a:lnTo>
                  <a:pt x="398" y="721"/>
                </a:lnTo>
                <a:cubicBezTo>
                  <a:pt x="342" y="778"/>
                  <a:pt x="342" y="778"/>
                  <a:pt x="342" y="778"/>
                </a:cubicBezTo>
                <a:cubicBezTo>
                  <a:pt x="361" y="817"/>
                  <a:pt x="361" y="817"/>
                  <a:pt x="361" y="817"/>
                </a:cubicBezTo>
                <a:cubicBezTo>
                  <a:pt x="379" y="835"/>
                  <a:pt x="379" y="835"/>
                  <a:pt x="379" y="835"/>
                </a:cubicBezTo>
                <a:cubicBezTo>
                  <a:pt x="455" y="759"/>
                  <a:pt x="455" y="759"/>
                  <a:pt x="455" y="759"/>
                </a:cubicBezTo>
                <a:lnTo>
                  <a:pt x="398" y="721"/>
                </a:lnTo>
                <a:close/>
                <a:moveTo>
                  <a:pt x="550" y="532"/>
                </a:moveTo>
                <a:lnTo>
                  <a:pt x="550" y="532"/>
                </a:lnTo>
                <a:cubicBezTo>
                  <a:pt x="550" y="437"/>
                  <a:pt x="550" y="437"/>
                  <a:pt x="550" y="437"/>
                </a:cubicBezTo>
                <a:cubicBezTo>
                  <a:pt x="512" y="437"/>
                  <a:pt x="512" y="437"/>
                  <a:pt x="512" y="437"/>
                </a:cubicBezTo>
                <a:cubicBezTo>
                  <a:pt x="474" y="437"/>
                  <a:pt x="474" y="437"/>
                  <a:pt x="474" y="437"/>
                </a:cubicBezTo>
                <a:cubicBezTo>
                  <a:pt x="474" y="532"/>
                  <a:pt x="474" y="532"/>
                  <a:pt x="474" y="532"/>
                </a:cubicBezTo>
                <a:lnTo>
                  <a:pt x="550" y="532"/>
                </a:lnTo>
                <a:close/>
                <a:moveTo>
                  <a:pt x="474" y="778"/>
                </a:moveTo>
                <a:lnTo>
                  <a:pt x="474" y="778"/>
                </a:lnTo>
                <a:cubicBezTo>
                  <a:pt x="474" y="873"/>
                  <a:pt x="474" y="873"/>
                  <a:pt x="474" y="873"/>
                </a:cubicBezTo>
                <a:cubicBezTo>
                  <a:pt x="512" y="873"/>
                  <a:pt x="512" y="873"/>
                  <a:pt x="512" y="873"/>
                </a:cubicBezTo>
                <a:cubicBezTo>
                  <a:pt x="550" y="873"/>
                  <a:pt x="550" y="873"/>
                  <a:pt x="550" y="873"/>
                </a:cubicBezTo>
                <a:cubicBezTo>
                  <a:pt x="550" y="778"/>
                  <a:pt x="550" y="778"/>
                  <a:pt x="550" y="778"/>
                </a:cubicBezTo>
                <a:lnTo>
                  <a:pt x="474" y="778"/>
                </a:lnTo>
                <a:close/>
                <a:moveTo>
                  <a:pt x="626" y="589"/>
                </a:moveTo>
                <a:lnTo>
                  <a:pt x="626" y="589"/>
                </a:lnTo>
                <a:cubicBezTo>
                  <a:pt x="683" y="532"/>
                  <a:pt x="683" y="532"/>
                  <a:pt x="683" y="532"/>
                </a:cubicBezTo>
                <a:cubicBezTo>
                  <a:pt x="683" y="493"/>
                  <a:pt x="683" y="493"/>
                  <a:pt x="683" y="493"/>
                </a:cubicBezTo>
                <a:cubicBezTo>
                  <a:pt x="646" y="474"/>
                  <a:pt x="646" y="474"/>
                  <a:pt x="646" y="474"/>
                </a:cubicBezTo>
                <a:cubicBezTo>
                  <a:pt x="570" y="550"/>
                  <a:pt x="570" y="550"/>
                  <a:pt x="570" y="550"/>
                </a:cubicBezTo>
                <a:lnTo>
                  <a:pt x="626" y="589"/>
                </a:lnTo>
                <a:close/>
                <a:moveTo>
                  <a:pt x="570" y="759"/>
                </a:moveTo>
                <a:lnTo>
                  <a:pt x="570" y="759"/>
                </a:lnTo>
                <a:cubicBezTo>
                  <a:pt x="646" y="835"/>
                  <a:pt x="646" y="835"/>
                  <a:pt x="646" y="835"/>
                </a:cubicBezTo>
                <a:cubicBezTo>
                  <a:pt x="683" y="817"/>
                  <a:pt x="683" y="817"/>
                  <a:pt x="683" y="817"/>
                </a:cubicBezTo>
                <a:cubicBezTo>
                  <a:pt x="683" y="778"/>
                  <a:pt x="683" y="778"/>
                  <a:pt x="683" y="778"/>
                </a:cubicBezTo>
                <a:cubicBezTo>
                  <a:pt x="626" y="721"/>
                  <a:pt x="626" y="721"/>
                  <a:pt x="626" y="721"/>
                </a:cubicBezTo>
                <a:lnTo>
                  <a:pt x="570" y="759"/>
                </a:lnTo>
                <a:close/>
                <a:moveTo>
                  <a:pt x="626" y="683"/>
                </a:moveTo>
                <a:lnTo>
                  <a:pt x="626" y="683"/>
                </a:lnTo>
                <a:cubicBezTo>
                  <a:pt x="721" y="683"/>
                  <a:pt x="721" y="683"/>
                  <a:pt x="721" y="683"/>
                </a:cubicBezTo>
                <a:cubicBezTo>
                  <a:pt x="740" y="645"/>
                  <a:pt x="740" y="645"/>
                  <a:pt x="740" y="645"/>
                </a:cubicBezTo>
                <a:cubicBezTo>
                  <a:pt x="721" y="626"/>
                  <a:pt x="721" y="626"/>
                  <a:pt x="721" y="626"/>
                </a:cubicBezTo>
                <a:cubicBezTo>
                  <a:pt x="626" y="626"/>
                  <a:pt x="626" y="626"/>
                  <a:pt x="626" y="626"/>
                </a:cubicBezTo>
                <a:lnTo>
                  <a:pt x="626" y="683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93" name="Freeform 69"/>
          <p:cNvSpPr>
            <a:spLocks noChangeArrowheads="1"/>
          </p:cNvSpPr>
          <p:nvPr/>
        </p:nvSpPr>
        <p:spPr bwMode="auto">
          <a:xfrm>
            <a:off x="5508047" y="4187404"/>
            <a:ext cx="265944" cy="261029"/>
          </a:xfrm>
          <a:custGeom>
            <a:avLst/>
            <a:gdLst>
              <a:gd name="T0" fmla="*/ 247 w 950"/>
              <a:gd name="T1" fmla="*/ 873 h 931"/>
              <a:gd name="T2" fmla="*/ 247 w 950"/>
              <a:gd name="T3" fmla="*/ 873 h 931"/>
              <a:gd name="T4" fmla="*/ 19 w 950"/>
              <a:gd name="T5" fmla="*/ 930 h 931"/>
              <a:gd name="T6" fmla="*/ 0 w 950"/>
              <a:gd name="T7" fmla="*/ 930 h 931"/>
              <a:gd name="T8" fmla="*/ 76 w 950"/>
              <a:gd name="T9" fmla="*/ 702 h 931"/>
              <a:gd name="T10" fmla="*/ 607 w 950"/>
              <a:gd name="T11" fmla="*/ 152 h 931"/>
              <a:gd name="T12" fmla="*/ 683 w 950"/>
              <a:gd name="T13" fmla="*/ 152 h 931"/>
              <a:gd name="T14" fmla="*/ 95 w 950"/>
              <a:gd name="T15" fmla="*/ 740 h 931"/>
              <a:gd name="T16" fmla="*/ 76 w 950"/>
              <a:gd name="T17" fmla="*/ 798 h 931"/>
              <a:gd name="T18" fmla="*/ 152 w 950"/>
              <a:gd name="T19" fmla="*/ 854 h 931"/>
              <a:gd name="T20" fmla="*/ 209 w 950"/>
              <a:gd name="T21" fmla="*/ 835 h 931"/>
              <a:gd name="T22" fmla="*/ 247 w 950"/>
              <a:gd name="T23" fmla="*/ 816 h 931"/>
              <a:gd name="T24" fmla="*/ 247 w 950"/>
              <a:gd name="T25" fmla="*/ 759 h 931"/>
              <a:gd name="T26" fmla="*/ 209 w 950"/>
              <a:gd name="T27" fmla="*/ 702 h 931"/>
              <a:gd name="T28" fmla="*/ 740 w 950"/>
              <a:gd name="T29" fmla="*/ 170 h 931"/>
              <a:gd name="T30" fmla="*/ 759 w 950"/>
              <a:gd name="T31" fmla="*/ 190 h 931"/>
              <a:gd name="T32" fmla="*/ 798 w 950"/>
              <a:gd name="T33" fmla="*/ 342 h 931"/>
              <a:gd name="T34" fmla="*/ 247 w 950"/>
              <a:gd name="T35" fmla="*/ 873 h 931"/>
              <a:gd name="T36" fmla="*/ 892 w 950"/>
              <a:gd name="T37" fmla="*/ 246 h 931"/>
              <a:gd name="T38" fmla="*/ 892 w 950"/>
              <a:gd name="T39" fmla="*/ 246 h 931"/>
              <a:gd name="T40" fmla="*/ 835 w 950"/>
              <a:gd name="T41" fmla="*/ 285 h 931"/>
              <a:gd name="T42" fmla="*/ 798 w 950"/>
              <a:gd name="T43" fmla="*/ 152 h 931"/>
              <a:gd name="T44" fmla="*/ 664 w 950"/>
              <a:gd name="T45" fmla="*/ 114 h 931"/>
              <a:gd name="T46" fmla="*/ 703 w 950"/>
              <a:gd name="T47" fmla="*/ 57 h 931"/>
              <a:gd name="T48" fmla="*/ 892 w 950"/>
              <a:gd name="T49" fmla="*/ 57 h 931"/>
              <a:gd name="T50" fmla="*/ 892 w 950"/>
              <a:gd name="T51" fmla="*/ 246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50" h="931">
                <a:moveTo>
                  <a:pt x="247" y="873"/>
                </a:moveTo>
                <a:lnTo>
                  <a:pt x="247" y="873"/>
                </a:lnTo>
                <a:cubicBezTo>
                  <a:pt x="19" y="930"/>
                  <a:pt x="19" y="930"/>
                  <a:pt x="19" y="930"/>
                </a:cubicBezTo>
                <a:cubicBezTo>
                  <a:pt x="0" y="930"/>
                  <a:pt x="0" y="930"/>
                  <a:pt x="0" y="930"/>
                </a:cubicBezTo>
                <a:cubicBezTo>
                  <a:pt x="76" y="702"/>
                  <a:pt x="76" y="702"/>
                  <a:pt x="76" y="702"/>
                </a:cubicBezTo>
                <a:cubicBezTo>
                  <a:pt x="607" y="152"/>
                  <a:pt x="607" y="152"/>
                  <a:pt x="607" y="152"/>
                </a:cubicBezTo>
                <a:cubicBezTo>
                  <a:pt x="626" y="152"/>
                  <a:pt x="646" y="152"/>
                  <a:pt x="683" y="152"/>
                </a:cubicBezTo>
                <a:cubicBezTo>
                  <a:pt x="95" y="740"/>
                  <a:pt x="95" y="740"/>
                  <a:pt x="95" y="740"/>
                </a:cubicBezTo>
                <a:cubicBezTo>
                  <a:pt x="76" y="798"/>
                  <a:pt x="76" y="798"/>
                  <a:pt x="76" y="798"/>
                </a:cubicBezTo>
                <a:cubicBezTo>
                  <a:pt x="152" y="854"/>
                  <a:pt x="152" y="854"/>
                  <a:pt x="152" y="854"/>
                </a:cubicBezTo>
                <a:cubicBezTo>
                  <a:pt x="209" y="835"/>
                  <a:pt x="209" y="835"/>
                  <a:pt x="209" y="835"/>
                </a:cubicBezTo>
                <a:cubicBezTo>
                  <a:pt x="247" y="816"/>
                  <a:pt x="247" y="816"/>
                  <a:pt x="247" y="816"/>
                </a:cubicBezTo>
                <a:cubicBezTo>
                  <a:pt x="247" y="759"/>
                  <a:pt x="247" y="759"/>
                  <a:pt x="247" y="759"/>
                </a:cubicBezTo>
                <a:cubicBezTo>
                  <a:pt x="209" y="702"/>
                  <a:pt x="209" y="702"/>
                  <a:pt x="209" y="702"/>
                </a:cubicBezTo>
                <a:cubicBezTo>
                  <a:pt x="740" y="170"/>
                  <a:pt x="740" y="170"/>
                  <a:pt x="740" y="170"/>
                </a:cubicBezTo>
                <a:cubicBezTo>
                  <a:pt x="740" y="190"/>
                  <a:pt x="740" y="190"/>
                  <a:pt x="759" y="190"/>
                </a:cubicBezTo>
                <a:cubicBezTo>
                  <a:pt x="835" y="266"/>
                  <a:pt x="798" y="342"/>
                  <a:pt x="798" y="342"/>
                </a:cubicBezTo>
                <a:lnTo>
                  <a:pt x="247" y="873"/>
                </a:lnTo>
                <a:close/>
                <a:moveTo>
                  <a:pt x="892" y="246"/>
                </a:moveTo>
                <a:lnTo>
                  <a:pt x="892" y="246"/>
                </a:lnTo>
                <a:cubicBezTo>
                  <a:pt x="835" y="285"/>
                  <a:pt x="835" y="285"/>
                  <a:pt x="835" y="285"/>
                </a:cubicBezTo>
                <a:cubicBezTo>
                  <a:pt x="835" y="285"/>
                  <a:pt x="873" y="228"/>
                  <a:pt x="798" y="152"/>
                </a:cubicBezTo>
                <a:cubicBezTo>
                  <a:pt x="722" y="76"/>
                  <a:pt x="664" y="114"/>
                  <a:pt x="664" y="114"/>
                </a:cubicBezTo>
                <a:cubicBezTo>
                  <a:pt x="703" y="57"/>
                  <a:pt x="703" y="57"/>
                  <a:pt x="703" y="57"/>
                </a:cubicBezTo>
                <a:cubicBezTo>
                  <a:pt x="759" y="0"/>
                  <a:pt x="855" y="0"/>
                  <a:pt x="892" y="57"/>
                </a:cubicBezTo>
                <a:cubicBezTo>
                  <a:pt x="949" y="114"/>
                  <a:pt x="949" y="190"/>
                  <a:pt x="892" y="246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94" name="Freeform 70"/>
          <p:cNvSpPr>
            <a:spLocks noChangeArrowheads="1"/>
          </p:cNvSpPr>
          <p:nvPr/>
        </p:nvSpPr>
        <p:spPr bwMode="auto">
          <a:xfrm>
            <a:off x="5872458" y="4203348"/>
            <a:ext cx="233783" cy="239999"/>
          </a:xfrm>
          <a:custGeom>
            <a:avLst/>
            <a:gdLst>
              <a:gd name="T0" fmla="*/ 531 w 835"/>
              <a:gd name="T1" fmla="*/ 628 h 856"/>
              <a:gd name="T2" fmla="*/ 531 w 835"/>
              <a:gd name="T3" fmla="*/ 628 h 856"/>
              <a:gd name="T4" fmla="*/ 323 w 835"/>
              <a:gd name="T5" fmla="*/ 552 h 856"/>
              <a:gd name="T6" fmla="*/ 266 w 835"/>
              <a:gd name="T7" fmla="*/ 684 h 856"/>
              <a:gd name="T8" fmla="*/ 133 w 835"/>
              <a:gd name="T9" fmla="*/ 836 h 856"/>
              <a:gd name="T10" fmla="*/ 76 w 835"/>
              <a:gd name="T11" fmla="*/ 855 h 856"/>
              <a:gd name="T12" fmla="*/ 0 w 835"/>
              <a:gd name="T13" fmla="*/ 760 h 856"/>
              <a:gd name="T14" fmla="*/ 19 w 835"/>
              <a:gd name="T15" fmla="*/ 722 h 856"/>
              <a:gd name="T16" fmla="*/ 152 w 835"/>
              <a:gd name="T17" fmla="*/ 570 h 856"/>
              <a:gd name="T18" fmla="*/ 285 w 835"/>
              <a:gd name="T19" fmla="*/ 513 h 856"/>
              <a:gd name="T20" fmla="*/ 228 w 835"/>
              <a:gd name="T21" fmla="*/ 304 h 856"/>
              <a:gd name="T22" fmla="*/ 531 w 835"/>
              <a:gd name="T23" fmla="*/ 0 h 856"/>
              <a:gd name="T24" fmla="*/ 834 w 835"/>
              <a:gd name="T25" fmla="*/ 304 h 856"/>
              <a:gd name="T26" fmla="*/ 758 w 835"/>
              <a:gd name="T27" fmla="*/ 532 h 856"/>
              <a:gd name="T28" fmla="*/ 531 w 835"/>
              <a:gd name="T29" fmla="*/ 628 h 856"/>
              <a:gd name="T30" fmla="*/ 531 w 835"/>
              <a:gd name="T31" fmla="*/ 495 h 856"/>
              <a:gd name="T32" fmla="*/ 531 w 835"/>
              <a:gd name="T33" fmla="*/ 495 h 856"/>
              <a:gd name="T34" fmla="*/ 721 w 835"/>
              <a:gd name="T35" fmla="*/ 304 h 856"/>
              <a:gd name="T36" fmla="*/ 531 w 835"/>
              <a:gd name="T37" fmla="*/ 115 h 856"/>
              <a:gd name="T38" fmla="*/ 342 w 835"/>
              <a:gd name="T39" fmla="*/ 304 h 856"/>
              <a:gd name="T40" fmla="*/ 399 w 835"/>
              <a:gd name="T41" fmla="*/ 437 h 856"/>
              <a:gd name="T42" fmla="*/ 531 w 835"/>
              <a:gd name="T43" fmla="*/ 495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35" h="856">
                <a:moveTo>
                  <a:pt x="531" y="628"/>
                </a:moveTo>
                <a:lnTo>
                  <a:pt x="531" y="628"/>
                </a:lnTo>
                <a:cubicBezTo>
                  <a:pt x="456" y="628"/>
                  <a:pt x="380" y="589"/>
                  <a:pt x="323" y="552"/>
                </a:cubicBezTo>
                <a:cubicBezTo>
                  <a:pt x="266" y="684"/>
                  <a:pt x="266" y="684"/>
                  <a:pt x="266" y="684"/>
                </a:cubicBezTo>
                <a:cubicBezTo>
                  <a:pt x="133" y="836"/>
                  <a:pt x="133" y="836"/>
                  <a:pt x="133" y="836"/>
                </a:cubicBezTo>
                <a:cubicBezTo>
                  <a:pt x="114" y="836"/>
                  <a:pt x="95" y="855"/>
                  <a:pt x="76" y="855"/>
                </a:cubicBezTo>
                <a:cubicBezTo>
                  <a:pt x="38" y="855"/>
                  <a:pt x="0" y="798"/>
                  <a:pt x="0" y="760"/>
                </a:cubicBezTo>
                <a:cubicBezTo>
                  <a:pt x="0" y="741"/>
                  <a:pt x="0" y="722"/>
                  <a:pt x="19" y="722"/>
                </a:cubicBezTo>
                <a:cubicBezTo>
                  <a:pt x="152" y="570"/>
                  <a:pt x="152" y="570"/>
                  <a:pt x="152" y="570"/>
                </a:cubicBezTo>
                <a:cubicBezTo>
                  <a:pt x="285" y="513"/>
                  <a:pt x="285" y="513"/>
                  <a:pt x="285" y="513"/>
                </a:cubicBezTo>
                <a:cubicBezTo>
                  <a:pt x="247" y="456"/>
                  <a:pt x="228" y="380"/>
                  <a:pt x="228" y="304"/>
                </a:cubicBezTo>
                <a:cubicBezTo>
                  <a:pt x="228" y="134"/>
                  <a:pt x="361" y="0"/>
                  <a:pt x="531" y="0"/>
                </a:cubicBezTo>
                <a:cubicBezTo>
                  <a:pt x="702" y="0"/>
                  <a:pt x="834" y="134"/>
                  <a:pt x="834" y="304"/>
                </a:cubicBezTo>
                <a:cubicBezTo>
                  <a:pt x="834" y="380"/>
                  <a:pt x="816" y="476"/>
                  <a:pt x="758" y="532"/>
                </a:cubicBezTo>
                <a:cubicBezTo>
                  <a:pt x="683" y="589"/>
                  <a:pt x="607" y="628"/>
                  <a:pt x="531" y="628"/>
                </a:cubicBezTo>
                <a:close/>
                <a:moveTo>
                  <a:pt x="531" y="495"/>
                </a:moveTo>
                <a:lnTo>
                  <a:pt x="531" y="495"/>
                </a:lnTo>
                <a:cubicBezTo>
                  <a:pt x="626" y="495"/>
                  <a:pt x="721" y="419"/>
                  <a:pt x="721" y="304"/>
                </a:cubicBezTo>
                <a:cubicBezTo>
                  <a:pt x="721" y="210"/>
                  <a:pt x="626" y="115"/>
                  <a:pt x="531" y="115"/>
                </a:cubicBezTo>
                <a:cubicBezTo>
                  <a:pt x="418" y="115"/>
                  <a:pt x="342" y="210"/>
                  <a:pt x="342" y="304"/>
                </a:cubicBezTo>
                <a:cubicBezTo>
                  <a:pt x="342" y="361"/>
                  <a:pt x="361" y="400"/>
                  <a:pt x="399" y="437"/>
                </a:cubicBezTo>
                <a:cubicBezTo>
                  <a:pt x="437" y="476"/>
                  <a:pt x="474" y="495"/>
                  <a:pt x="531" y="495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95" name="Freeform 71"/>
          <p:cNvSpPr>
            <a:spLocks noChangeArrowheads="1"/>
          </p:cNvSpPr>
          <p:nvPr/>
        </p:nvSpPr>
        <p:spPr bwMode="auto">
          <a:xfrm>
            <a:off x="6204708" y="4208706"/>
            <a:ext cx="277076" cy="239999"/>
          </a:xfrm>
          <a:custGeom>
            <a:avLst/>
            <a:gdLst>
              <a:gd name="T0" fmla="*/ 987 w 988"/>
              <a:gd name="T1" fmla="*/ 76 h 855"/>
              <a:gd name="T2" fmla="*/ 987 w 988"/>
              <a:gd name="T3" fmla="*/ 76 h 855"/>
              <a:gd name="T4" fmla="*/ 987 w 988"/>
              <a:gd name="T5" fmla="*/ 113 h 855"/>
              <a:gd name="T6" fmla="*/ 835 w 988"/>
              <a:gd name="T7" fmla="*/ 209 h 855"/>
              <a:gd name="T8" fmla="*/ 778 w 988"/>
              <a:gd name="T9" fmla="*/ 322 h 855"/>
              <a:gd name="T10" fmla="*/ 721 w 988"/>
              <a:gd name="T11" fmla="*/ 607 h 855"/>
              <a:gd name="T12" fmla="*/ 436 w 988"/>
              <a:gd name="T13" fmla="*/ 702 h 855"/>
              <a:gd name="T14" fmla="*/ 417 w 988"/>
              <a:gd name="T15" fmla="*/ 702 h 855"/>
              <a:gd name="T16" fmla="*/ 360 w 988"/>
              <a:gd name="T17" fmla="*/ 854 h 855"/>
              <a:gd name="T18" fmla="*/ 304 w 988"/>
              <a:gd name="T19" fmla="*/ 759 h 855"/>
              <a:gd name="T20" fmla="*/ 171 w 988"/>
              <a:gd name="T21" fmla="*/ 759 h 855"/>
              <a:gd name="T22" fmla="*/ 246 w 988"/>
              <a:gd name="T23" fmla="*/ 645 h 855"/>
              <a:gd name="T24" fmla="*/ 0 w 988"/>
              <a:gd name="T25" fmla="*/ 493 h 855"/>
              <a:gd name="T26" fmla="*/ 171 w 988"/>
              <a:gd name="T27" fmla="*/ 513 h 855"/>
              <a:gd name="T28" fmla="*/ 341 w 988"/>
              <a:gd name="T29" fmla="*/ 322 h 855"/>
              <a:gd name="T30" fmla="*/ 474 w 988"/>
              <a:gd name="T31" fmla="*/ 189 h 855"/>
              <a:gd name="T32" fmla="*/ 664 w 988"/>
              <a:gd name="T33" fmla="*/ 0 h 855"/>
              <a:gd name="T34" fmla="*/ 797 w 988"/>
              <a:gd name="T35" fmla="*/ 76 h 855"/>
              <a:gd name="T36" fmla="*/ 987 w 988"/>
              <a:gd name="T37" fmla="*/ 76 h 855"/>
              <a:gd name="T38" fmla="*/ 683 w 988"/>
              <a:gd name="T39" fmla="*/ 189 h 855"/>
              <a:gd name="T40" fmla="*/ 683 w 988"/>
              <a:gd name="T41" fmla="*/ 189 h 855"/>
              <a:gd name="T42" fmla="*/ 740 w 988"/>
              <a:gd name="T43" fmla="*/ 133 h 855"/>
              <a:gd name="T44" fmla="*/ 683 w 988"/>
              <a:gd name="T45" fmla="*/ 76 h 855"/>
              <a:gd name="T46" fmla="*/ 626 w 988"/>
              <a:gd name="T47" fmla="*/ 133 h 855"/>
              <a:gd name="T48" fmla="*/ 683 w 988"/>
              <a:gd name="T49" fmla="*/ 189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88" h="855">
                <a:moveTo>
                  <a:pt x="987" y="76"/>
                </a:moveTo>
                <a:lnTo>
                  <a:pt x="987" y="76"/>
                </a:lnTo>
                <a:cubicBezTo>
                  <a:pt x="987" y="113"/>
                  <a:pt x="987" y="113"/>
                  <a:pt x="987" y="113"/>
                </a:cubicBezTo>
                <a:cubicBezTo>
                  <a:pt x="835" y="209"/>
                  <a:pt x="835" y="209"/>
                  <a:pt x="835" y="209"/>
                </a:cubicBezTo>
                <a:cubicBezTo>
                  <a:pt x="854" y="285"/>
                  <a:pt x="778" y="322"/>
                  <a:pt x="778" y="322"/>
                </a:cubicBezTo>
                <a:cubicBezTo>
                  <a:pt x="778" y="322"/>
                  <a:pt x="835" y="474"/>
                  <a:pt x="721" y="607"/>
                </a:cubicBezTo>
                <a:cubicBezTo>
                  <a:pt x="607" y="759"/>
                  <a:pt x="455" y="702"/>
                  <a:pt x="436" y="702"/>
                </a:cubicBezTo>
                <a:cubicBezTo>
                  <a:pt x="417" y="683"/>
                  <a:pt x="417" y="702"/>
                  <a:pt x="417" y="702"/>
                </a:cubicBezTo>
                <a:cubicBezTo>
                  <a:pt x="436" y="816"/>
                  <a:pt x="417" y="854"/>
                  <a:pt x="360" y="854"/>
                </a:cubicBezTo>
                <a:cubicBezTo>
                  <a:pt x="304" y="854"/>
                  <a:pt x="304" y="759"/>
                  <a:pt x="304" y="759"/>
                </a:cubicBezTo>
                <a:cubicBezTo>
                  <a:pt x="189" y="854"/>
                  <a:pt x="171" y="797"/>
                  <a:pt x="171" y="759"/>
                </a:cubicBezTo>
                <a:cubicBezTo>
                  <a:pt x="189" y="721"/>
                  <a:pt x="246" y="645"/>
                  <a:pt x="246" y="645"/>
                </a:cubicBezTo>
                <a:cubicBezTo>
                  <a:pt x="56" y="645"/>
                  <a:pt x="0" y="493"/>
                  <a:pt x="0" y="493"/>
                </a:cubicBezTo>
                <a:cubicBezTo>
                  <a:pt x="0" y="493"/>
                  <a:pt x="113" y="531"/>
                  <a:pt x="171" y="513"/>
                </a:cubicBezTo>
                <a:cubicBezTo>
                  <a:pt x="246" y="493"/>
                  <a:pt x="304" y="437"/>
                  <a:pt x="341" y="322"/>
                </a:cubicBezTo>
                <a:cubicBezTo>
                  <a:pt x="360" y="228"/>
                  <a:pt x="474" y="189"/>
                  <a:pt x="474" y="189"/>
                </a:cubicBezTo>
                <a:cubicBezTo>
                  <a:pt x="474" y="37"/>
                  <a:pt x="588" y="0"/>
                  <a:pt x="664" y="0"/>
                </a:cubicBezTo>
                <a:cubicBezTo>
                  <a:pt x="778" y="0"/>
                  <a:pt x="797" y="76"/>
                  <a:pt x="797" y="76"/>
                </a:cubicBezTo>
                <a:lnTo>
                  <a:pt x="987" y="76"/>
                </a:lnTo>
                <a:close/>
                <a:moveTo>
                  <a:pt x="683" y="189"/>
                </a:moveTo>
                <a:lnTo>
                  <a:pt x="683" y="189"/>
                </a:lnTo>
                <a:cubicBezTo>
                  <a:pt x="721" y="189"/>
                  <a:pt x="740" y="171"/>
                  <a:pt x="740" y="133"/>
                </a:cubicBezTo>
                <a:cubicBezTo>
                  <a:pt x="740" y="113"/>
                  <a:pt x="721" y="76"/>
                  <a:pt x="683" y="76"/>
                </a:cubicBezTo>
                <a:cubicBezTo>
                  <a:pt x="645" y="76"/>
                  <a:pt x="626" y="113"/>
                  <a:pt x="626" y="133"/>
                </a:cubicBezTo>
                <a:cubicBezTo>
                  <a:pt x="626" y="171"/>
                  <a:pt x="645" y="189"/>
                  <a:pt x="683" y="189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96" name="Freeform 72"/>
          <p:cNvSpPr>
            <a:spLocks noChangeArrowheads="1"/>
          </p:cNvSpPr>
          <p:nvPr/>
        </p:nvSpPr>
        <p:spPr bwMode="auto">
          <a:xfrm>
            <a:off x="6580250" y="4223852"/>
            <a:ext cx="196675" cy="202885"/>
          </a:xfrm>
          <a:custGeom>
            <a:avLst/>
            <a:gdLst>
              <a:gd name="T0" fmla="*/ 190 w 703"/>
              <a:gd name="T1" fmla="*/ 133 h 722"/>
              <a:gd name="T2" fmla="*/ 266 w 703"/>
              <a:gd name="T3" fmla="*/ 57 h 722"/>
              <a:gd name="T4" fmla="*/ 266 w 703"/>
              <a:gd name="T5" fmla="*/ 285 h 722"/>
              <a:gd name="T6" fmla="*/ 38 w 703"/>
              <a:gd name="T7" fmla="*/ 285 h 722"/>
              <a:gd name="T8" fmla="*/ 114 w 703"/>
              <a:gd name="T9" fmla="*/ 209 h 722"/>
              <a:gd name="T10" fmla="*/ 0 w 703"/>
              <a:gd name="T11" fmla="*/ 76 h 722"/>
              <a:gd name="T12" fmla="*/ 75 w 703"/>
              <a:gd name="T13" fmla="*/ 0 h 722"/>
              <a:gd name="T14" fmla="*/ 190 w 703"/>
              <a:gd name="T15" fmla="*/ 133 h 722"/>
              <a:gd name="T16" fmla="*/ 0 w 703"/>
              <a:gd name="T17" fmla="*/ 645 h 722"/>
              <a:gd name="T18" fmla="*/ 114 w 703"/>
              <a:gd name="T19" fmla="*/ 513 h 722"/>
              <a:gd name="T20" fmla="*/ 38 w 703"/>
              <a:gd name="T21" fmla="*/ 437 h 722"/>
              <a:gd name="T22" fmla="*/ 266 w 703"/>
              <a:gd name="T23" fmla="*/ 437 h 722"/>
              <a:gd name="T24" fmla="*/ 266 w 703"/>
              <a:gd name="T25" fmla="*/ 664 h 722"/>
              <a:gd name="T26" fmla="*/ 190 w 703"/>
              <a:gd name="T27" fmla="*/ 589 h 722"/>
              <a:gd name="T28" fmla="*/ 75 w 703"/>
              <a:gd name="T29" fmla="*/ 721 h 722"/>
              <a:gd name="T30" fmla="*/ 0 w 703"/>
              <a:gd name="T31" fmla="*/ 645 h 722"/>
              <a:gd name="T32" fmla="*/ 702 w 703"/>
              <a:gd name="T33" fmla="*/ 76 h 722"/>
              <a:gd name="T34" fmla="*/ 588 w 703"/>
              <a:gd name="T35" fmla="*/ 209 h 722"/>
              <a:gd name="T36" fmla="*/ 664 w 703"/>
              <a:gd name="T37" fmla="*/ 285 h 722"/>
              <a:gd name="T38" fmla="*/ 436 w 703"/>
              <a:gd name="T39" fmla="*/ 285 h 722"/>
              <a:gd name="T40" fmla="*/ 436 w 703"/>
              <a:gd name="T41" fmla="*/ 57 h 722"/>
              <a:gd name="T42" fmla="*/ 512 w 703"/>
              <a:gd name="T43" fmla="*/ 133 h 722"/>
              <a:gd name="T44" fmla="*/ 645 w 703"/>
              <a:gd name="T45" fmla="*/ 0 h 722"/>
              <a:gd name="T46" fmla="*/ 702 w 703"/>
              <a:gd name="T47" fmla="*/ 76 h 722"/>
              <a:gd name="T48" fmla="*/ 436 w 703"/>
              <a:gd name="T49" fmla="*/ 664 h 722"/>
              <a:gd name="T50" fmla="*/ 436 w 703"/>
              <a:gd name="T51" fmla="*/ 437 h 722"/>
              <a:gd name="T52" fmla="*/ 664 w 703"/>
              <a:gd name="T53" fmla="*/ 437 h 722"/>
              <a:gd name="T54" fmla="*/ 588 w 703"/>
              <a:gd name="T55" fmla="*/ 513 h 722"/>
              <a:gd name="T56" fmla="*/ 702 w 703"/>
              <a:gd name="T57" fmla="*/ 645 h 722"/>
              <a:gd name="T58" fmla="*/ 645 w 703"/>
              <a:gd name="T59" fmla="*/ 721 h 722"/>
              <a:gd name="T60" fmla="*/ 512 w 703"/>
              <a:gd name="T61" fmla="*/ 589 h 722"/>
              <a:gd name="T62" fmla="*/ 436 w 703"/>
              <a:gd name="T63" fmla="*/ 664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03" h="722">
                <a:moveTo>
                  <a:pt x="190" y="133"/>
                </a:moveTo>
                <a:lnTo>
                  <a:pt x="266" y="57"/>
                </a:lnTo>
                <a:lnTo>
                  <a:pt x="266" y="285"/>
                </a:lnTo>
                <a:lnTo>
                  <a:pt x="38" y="285"/>
                </a:lnTo>
                <a:lnTo>
                  <a:pt x="114" y="209"/>
                </a:lnTo>
                <a:lnTo>
                  <a:pt x="0" y="76"/>
                </a:lnTo>
                <a:lnTo>
                  <a:pt x="75" y="0"/>
                </a:lnTo>
                <a:lnTo>
                  <a:pt x="190" y="133"/>
                </a:lnTo>
                <a:close/>
                <a:moveTo>
                  <a:pt x="0" y="645"/>
                </a:moveTo>
                <a:lnTo>
                  <a:pt x="114" y="513"/>
                </a:lnTo>
                <a:lnTo>
                  <a:pt x="38" y="437"/>
                </a:lnTo>
                <a:lnTo>
                  <a:pt x="266" y="437"/>
                </a:lnTo>
                <a:lnTo>
                  <a:pt x="266" y="664"/>
                </a:lnTo>
                <a:lnTo>
                  <a:pt x="190" y="589"/>
                </a:lnTo>
                <a:lnTo>
                  <a:pt x="75" y="721"/>
                </a:lnTo>
                <a:lnTo>
                  <a:pt x="0" y="645"/>
                </a:lnTo>
                <a:close/>
                <a:moveTo>
                  <a:pt x="702" y="76"/>
                </a:moveTo>
                <a:lnTo>
                  <a:pt x="588" y="209"/>
                </a:lnTo>
                <a:lnTo>
                  <a:pt x="664" y="285"/>
                </a:lnTo>
                <a:lnTo>
                  <a:pt x="436" y="285"/>
                </a:lnTo>
                <a:lnTo>
                  <a:pt x="436" y="57"/>
                </a:lnTo>
                <a:lnTo>
                  <a:pt x="512" y="133"/>
                </a:lnTo>
                <a:lnTo>
                  <a:pt x="645" y="0"/>
                </a:lnTo>
                <a:lnTo>
                  <a:pt x="702" y="76"/>
                </a:lnTo>
                <a:close/>
                <a:moveTo>
                  <a:pt x="436" y="664"/>
                </a:moveTo>
                <a:lnTo>
                  <a:pt x="436" y="437"/>
                </a:lnTo>
                <a:lnTo>
                  <a:pt x="664" y="437"/>
                </a:lnTo>
                <a:lnTo>
                  <a:pt x="588" y="513"/>
                </a:lnTo>
                <a:lnTo>
                  <a:pt x="702" y="645"/>
                </a:lnTo>
                <a:lnTo>
                  <a:pt x="645" y="721"/>
                </a:lnTo>
                <a:lnTo>
                  <a:pt x="512" y="589"/>
                </a:lnTo>
                <a:lnTo>
                  <a:pt x="436" y="664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0ED2-F442-1045-8B2C-A9C3B1AB8F02}" type="datetime4">
              <a:rPr lang="en-US" smtClean="0"/>
            </a:fld>
            <a:endParaRPr lang="en-US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研发团队</a:t>
            </a:r>
            <a:br>
              <a:rPr lang="zh-CN" altLang="en-US" dirty="0"/>
            </a:br>
            <a:r>
              <a:rPr lang="zh-CN" altLang="en-US" sz="1600" dirty="0"/>
              <a:t>组织架构怎么建？</a:t>
            </a:r>
            <a:endParaRPr lang="zh-CN" altLang="en-US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FA02-71CF-4848-9841-0908FC8F8253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0500" y="4876165"/>
            <a:ext cx="3683000" cy="274320"/>
          </a:xfrm>
        </p:spPr>
        <p:txBody>
          <a:bodyPr/>
          <a:lstStyle/>
          <a:p>
            <a:r>
              <a:rPr lang="zh-CN" altLang="en-US"/>
              <a:t>思考：协同工作中各方信息同步方式或者工具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graphicFrame>
        <p:nvGraphicFramePr>
          <p:cNvPr id="8" name="图示 7"/>
          <p:cNvGraphicFramePr/>
          <p:nvPr/>
        </p:nvGraphicFramePr>
        <p:xfrm>
          <a:off x="4441190" y="1489710"/>
          <a:ext cx="4245610" cy="2830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9400" y="1727835"/>
            <a:ext cx="3983990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    </a:t>
            </a:r>
            <a:r>
              <a:rPr lang="zh-CN" altLang="en-US"/>
              <a:t>Spotify采用的是一种非常独特的组织架构：整个研发组织有多个称为“Tribe部落”的单元组成，每个部落中包括多个“Squad小队”，从横向的维度把拥有类似技能的人放在一起形成“Chapter分会”和“Guild协会”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团队篇</a:t>
            </a:r>
            <a:endParaRPr lang="zh-CN" altLang="en-US"/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4640" y="1851660"/>
            <a:ext cx="2866390" cy="1080135"/>
          </a:xfrm>
        </p:spPr>
        <p:txBody>
          <a:bodyPr/>
          <a:lstStyle/>
          <a:p>
            <a:pPr algn="l" latinLnBrk="0"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Josefin Slab Bold" charset="0"/>
              </a:rPr>
              <a:t>1.功能特性小队：专注于某块功能特性</a:t>
            </a:r>
            <a:endParaRPr lang="en-US" sz="12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Josefin Slab Bold" charset="0"/>
            </a:endParaRPr>
          </a:p>
          <a:p>
            <a:pPr algn="l" latinLnBrk="0"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Josefin Slab Bold" charset="0"/>
              </a:rPr>
              <a:t>2.客户端APP小队：专注于使特定的客户端平台更容易发布</a:t>
            </a:r>
            <a:endParaRPr lang="en-US" sz="12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Josefin Slab Bold" charset="0"/>
            </a:endParaRPr>
          </a:p>
          <a:p>
            <a:pPr algn="l" latinLnBrk="0"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Josefin Slab Bold" charset="0"/>
              </a:rPr>
              <a:t>3.基础设施小队，专注于让其他小队更有效率，提供工具和例行事物</a:t>
            </a:r>
            <a:endParaRPr lang="en-US" sz="12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Josefin Slab Bol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dirty="0"/>
              <a:t>肩负一个长期的使命</a:t>
            </a: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</p:spPr>
        <p:txBody>
          <a:bodyPr/>
          <a:lstStyle/>
          <a:p>
            <a:r>
              <a:rPr lang="en-US" dirty="0"/>
              <a:t>组织定位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200" dirty="0"/>
              <a:t>不存在官方任命的团队领导</a:t>
            </a:r>
            <a:endParaRPr lang="en-US" sz="1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团队成员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sz="1200" dirty="0"/>
              <a:t>独立的办公区域及会议场所</a:t>
            </a:r>
            <a:endParaRPr lang="zh-CN" altLang="en-US" sz="1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工作方式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4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音乐已经进入了流媒体时代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D1A2369-5842-4746-B67A-3D5C552C239C}" type="datetime4">
              <a:rPr lang="en-US" smtClean="0"/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Squad(小队)</a:t>
            </a:r>
            <a:br>
              <a:rPr lang="en-US" dirty="0"/>
            </a:br>
            <a:r>
              <a:rPr lang="zh-CN" altLang="en-US" sz="1600" dirty="0"/>
              <a:t>它具体做什么呢？</a:t>
            </a:r>
            <a:endParaRPr lang="zh-CN" altLang="en-US" sz="1600" dirty="0"/>
          </a:p>
        </p:txBody>
      </p:sp>
      <p:sp>
        <p:nvSpPr>
          <p:cNvPr id="20" name="Text Placeholder 2"/>
          <p:cNvSpPr>
            <a:spLocks noGrp="1"/>
          </p:cNvSpPr>
          <p:nvPr/>
        </p:nvSpPr>
        <p:spPr>
          <a:xfrm>
            <a:off x="3161030" y="1851660"/>
            <a:ext cx="2866390" cy="1080135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 rtl="0" eaLnBrk="0" fontAlgn="base" hangingPunct="0">
              <a:lnSpc>
                <a:spcPts val="2160"/>
              </a:lnSpc>
              <a:spcBef>
                <a:spcPts val="1950"/>
              </a:spcBef>
              <a:spcAft>
                <a:spcPct val="0"/>
              </a:spcAft>
              <a:defRPr lang="en-US" sz="1800" b="1" dirty="0" smtClean="0">
                <a:solidFill>
                  <a:schemeClr val="bg1"/>
                </a:solidFill>
                <a:latin typeface="Novecento wide Normal"/>
                <a:ea typeface="+mn-ea"/>
                <a:cs typeface="Novecento wide Normal"/>
                <a:sym typeface="Josefin Slab" charset="0"/>
              </a:defRPr>
            </a:lvl1pPr>
            <a:lvl2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sz="27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80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325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70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615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algn="l" latinLnBrk="0"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Josefin Slab Bold" charset="0"/>
              </a:rPr>
              <a:t>1.有一位产品负责人（Product Owner）</a:t>
            </a:r>
            <a:endParaRPr lang="en-US" sz="12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Josefin Slab Bold" charset="0"/>
            </a:endParaRPr>
          </a:p>
          <a:p>
            <a:pPr algn="l" latinLnBrk="0"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Josefin Slab Bold" charset="0"/>
              </a:rPr>
              <a:t>2.可能有一位敏捷教练（Agile Coach）</a:t>
            </a:r>
            <a:endParaRPr lang="en-US" sz="12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Josefin Slab Bold" charset="0"/>
            </a:endParaRPr>
          </a:p>
          <a:p>
            <a:pPr algn="l" latinLnBrk="0"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Josefin Slab Bold" charset="0"/>
              </a:rPr>
              <a:t>3.具备开发产品需要所有知识和技能</a:t>
            </a:r>
            <a:r>
              <a:rPr lang="zh-CN" altLang="en-US" sz="1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Josefin Slab Bold" charset="0"/>
              </a:rPr>
              <a:t>的</a:t>
            </a:r>
            <a:endParaRPr lang="zh-CN" altLang="en-US" sz="12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Josefin Slab Bold" charset="0"/>
            </a:endParaRPr>
          </a:p>
          <a:p>
            <a:pPr algn="l" latinLnBrk="0">
              <a:spcBef>
                <a:spcPts val="0"/>
              </a:spcBef>
            </a:pPr>
            <a:r>
              <a:rPr altLang="zh-CN" sz="1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Josefin Slab Bold" charset="0"/>
              </a:rPr>
              <a:t>4.通常少于8个人</a:t>
            </a:r>
            <a:endParaRPr altLang="zh-CN" sz="12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Josefin Slab Bold" charset="0"/>
            </a:endParaRPr>
          </a:p>
        </p:txBody>
      </p:sp>
      <p:sp>
        <p:nvSpPr>
          <p:cNvPr id="21" name="Text Placeholder 2"/>
          <p:cNvSpPr>
            <a:spLocks noGrp="1"/>
          </p:cNvSpPr>
          <p:nvPr/>
        </p:nvSpPr>
        <p:spPr>
          <a:xfrm>
            <a:off x="5972175" y="1851660"/>
            <a:ext cx="2866390" cy="1080135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 rtl="0" eaLnBrk="0" fontAlgn="base" hangingPunct="0">
              <a:lnSpc>
                <a:spcPts val="2160"/>
              </a:lnSpc>
              <a:spcBef>
                <a:spcPts val="1950"/>
              </a:spcBef>
              <a:spcAft>
                <a:spcPct val="0"/>
              </a:spcAft>
              <a:defRPr lang="en-US" sz="1800" b="1" dirty="0" smtClean="0">
                <a:solidFill>
                  <a:schemeClr val="bg1"/>
                </a:solidFill>
                <a:latin typeface="Novecento wide Normal"/>
                <a:ea typeface="+mn-ea"/>
                <a:cs typeface="Novecento wide Normal"/>
                <a:sym typeface="Josefin Slab" charset="0"/>
              </a:defRPr>
            </a:lvl1pPr>
            <a:lvl2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sz="27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355" indent="-300355" algn="ctr" rtl="0" eaLnBrk="0" fontAlgn="base" hangingPunct="0">
              <a:spcBef>
                <a:spcPts val="195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80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325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70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6155" indent="-300355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algn="l" latinLnBrk="0"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Josefin Slab Bold" charset="0"/>
              </a:rPr>
              <a:t>1.坐在一起工作</a:t>
            </a:r>
            <a:endParaRPr lang="en-US" sz="12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Josefin Slab Bold" charset="0"/>
            </a:endParaRPr>
          </a:p>
          <a:p>
            <a:pPr algn="l" latinLnBrk="0"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Josefin Slab Bold" charset="0"/>
              </a:rPr>
              <a:t>2.自组织管理自己的工作</a:t>
            </a:r>
            <a:endParaRPr lang="en-US" sz="12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Josefin Slab Bold" charset="0"/>
            </a:endParaRPr>
          </a:p>
          <a:p>
            <a:pPr algn="l" latinLnBrk="0"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Josefin Slab Bold" charset="0"/>
              </a:rPr>
              <a:t>3.定义和改进自己的工作流程</a:t>
            </a:r>
            <a:endParaRPr lang="en-US" sz="12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Josefin Slab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团队篇</a:t>
            </a:r>
            <a:endParaRPr lang="zh-CN" altLang="en-US"/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示 10"/>
          <p:cNvGraphicFramePr/>
          <p:nvPr/>
        </p:nvGraphicFramePr>
        <p:xfrm>
          <a:off x="730250" y="1440815"/>
          <a:ext cx="7683500" cy="2732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Tribe（部落）</a:t>
            </a:r>
            <a:br>
              <a:rPr lang="en-US" dirty="0"/>
            </a:br>
            <a:r>
              <a:rPr lang="zh-CN" altLang="en-US" sz="1600" dirty="0"/>
              <a:t>部落里面有没有酋长？</a:t>
            </a:r>
            <a:endParaRPr lang="zh-CN" altLang="en-US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dirty="0"/>
              <a:t>你知道</a:t>
            </a:r>
            <a:r>
              <a:rPr lang="en-US" dirty="0"/>
              <a:t>“邓巴数理论”</a:t>
            </a:r>
            <a:r>
              <a:rPr lang="zh-CN" altLang="en-US" dirty="0"/>
              <a:t>是什么吗？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21360" y="4462145"/>
            <a:ext cx="7701280" cy="33718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p>
            <a:pPr algn="ctr"/>
            <a:r>
              <a:rPr lang="zh-CN" altLang="en-US" sz="1600"/>
              <a:t>组织对小队的支持：</a:t>
            </a:r>
            <a:r>
              <a:rPr lang="en-US" altLang="zh-CN" sz="1600"/>
              <a:t>确定小队需要在哪些方面改善以及需要在组织层面提供哪些支持</a:t>
            </a:r>
            <a:endParaRPr lang="en-US" altLang="zh-CN" sz="1600"/>
          </a:p>
        </p:txBody>
      </p:sp>
      <p:sp>
        <p:nvSpPr>
          <p:cNvPr id="9" name="文本框 8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团队篇</a:t>
            </a:r>
            <a:endParaRPr lang="zh-CN" altLang="en-US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你想知道军队是如何组织多兵种的吗？</a:t>
            </a:r>
            <a:endParaRPr lang="zh-CN" altLang="en-US"/>
          </a:p>
        </p:txBody>
      </p:sp>
      <p:pic>
        <p:nvPicPr>
          <p:cNvPr id="8" name="Picture Placeholder 12" descr="LargePaintSquare_Mint.png"/>
          <p:cNvPicPr>
            <a:picLocks noGrp="1" noChangeAspect="1"/>
          </p:cNvPicPr>
          <p:nvPr>
            <p:ph type="pic" sz="quarter" idx="2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/>
      </p:pic>
      <p:pic>
        <p:nvPicPr>
          <p:cNvPr id="11" name="Picture Placeholder 12" descr="LargePaintSquare_Mint.png"/>
          <p:cNvPicPr>
            <a:picLocks noGrp="1" noChangeAspect="1"/>
          </p:cNvPicPr>
          <p:nvPr>
            <p:ph type="pic" sz="quarter" idx="2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/>
      </p:pic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0C82277-DEB1-ED48-9963-085A208891CD}" type="datetime4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7330" y="300355"/>
            <a:ext cx="3609975" cy="704850"/>
          </a:xfrm>
        </p:spPr>
        <p:txBody>
          <a:bodyPr>
            <a:normAutofit fontScale="90000"/>
          </a:bodyPr>
          <a:p>
            <a:pPr algn="ctr"/>
            <a:r>
              <a:rPr lang="en-US" dirty="0"/>
              <a:t>Chapter（分会）</a:t>
            </a:r>
            <a:br>
              <a:rPr lang="en-US" dirty="0"/>
            </a:br>
            <a:r>
              <a:rPr lang="en-US" dirty="0"/>
              <a:t>Guild（协会）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55650" y="1564005"/>
            <a:ext cx="367157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solidFill>
                  <a:schemeClr val="tx2">
                    <a:lumMod val="95000"/>
                    <a:lumOff val="5000"/>
                  </a:schemeClr>
                </a:solidFill>
              </a:rPr>
              <a:t>-</a:t>
            </a:r>
            <a:r>
              <a:rPr lang="zh-CN" altLang="en-US" sz="1400">
                <a:solidFill>
                  <a:schemeClr val="tx2">
                    <a:lumMod val="95000"/>
                    <a:lumOff val="5000"/>
                  </a:schemeClr>
                </a:solidFill>
              </a:rPr>
              <a:t>负责传播知识和开发工具，类似于传统的职能部门</a:t>
            </a:r>
            <a:endParaRPr lang="zh-CN" altLang="en-US" sz="14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1400">
                <a:solidFill>
                  <a:schemeClr val="tx2">
                    <a:lumMod val="95000"/>
                    <a:lumOff val="5000"/>
                  </a:schemeClr>
                </a:solidFill>
              </a:rPr>
              <a:t>-同一个部落、相同技能领域、拥有相似技能的一些人</a:t>
            </a:r>
            <a:endParaRPr lang="en-US" altLang="zh-CN" sz="14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1400">
                <a:solidFill>
                  <a:schemeClr val="tx2">
                    <a:lumMod val="95000"/>
                    <a:lumOff val="5000"/>
                  </a:schemeClr>
                </a:solidFill>
              </a:rPr>
              <a:t>-分会有一个领导，就是分会成员的直线经理，是一个服务式的领导，负责教导和指导分会成员的工作，执行员工发展、定薪等</a:t>
            </a:r>
            <a:endParaRPr lang="en-US" altLang="zh-CN" sz="14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1400">
                <a:solidFill>
                  <a:schemeClr val="tx2">
                    <a:lumMod val="95000"/>
                    <a:lumOff val="5000"/>
                  </a:schemeClr>
                </a:solidFill>
              </a:rPr>
              <a:t>-分会的领导，同时也是某个小队的成员，参与小队日常工作</a:t>
            </a:r>
            <a:endParaRPr lang="en-US" altLang="zh-CN" sz="14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1400">
                <a:solidFill>
                  <a:schemeClr val="tx2">
                    <a:lumMod val="95000"/>
                    <a:lumOff val="5000"/>
                  </a:schemeClr>
                </a:solidFill>
              </a:rPr>
              <a:t>-每个分会定期聚会，讨论专业知识及遇到的挑战</a:t>
            </a:r>
            <a:endParaRPr lang="en-US" altLang="zh-CN" sz="14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333" y="1005205"/>
            <a:ext cx="126555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Chapter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73328" y="1036320"/>
            <a:ext cx="88201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Guild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716780" y="1593850"/>
            <a:ext cx="36715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solidFill>
                  <a:schemeClr val="tx2">
                    <a:lumMod val="95000"/>
                    <a:lumOff val="5000"/>
                  </a:schemeClr>
                </a:solidFill>
              </a:rPr>
              <a:t>-</a:t>
            </a:r>
            <a:r>
              <a:rPr lang="zh-CN" altLang="en-US" sz="1400">
                <a:solidFill>
                  <a:schemeClr val="tx2">
                    <a:lumMod val="95000"/>
                    <a:lumOff val="5000"/>
                  </a:schemeClr>
                </a:solidFill>
              </a:rPr>
              <a:t>分享知识、工具、代码和实践</a:t>
            </a:r>
            <a:endParaRPr lang="zh-CN" altLang="en-US" sz="14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1400">
                <a:solidFill>
                  <a:schemeClr val="tx2">
                    <a:lumMod val="95000"/>
                    <a:lumOff val="5000"/>
                  </a:schemeClr>
                </a:solidFill>
              </a:rPr>
              <a:t>-轻量级的“兴趣爱好社区”</a:t>
            </a:r>
            <a:endParaRPr lang="en-US" altLang="zh-CN" sz="14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1400">
                <a:solidFill>
                  <a:schemeClr val="tx2">
                    <a:lumMod val="95000"/>
                    <a:lumOff val="5000"/>
                  </a:schemeClr>
                </a:solidFill>
              </a:rPr>
              <a:t>- 囊括整个公司的成员，聚集和分享特定领域的知识，例如领导力，Web开发或持续交付</a:t>
            </a:r>
            <a:endParaRPr lang="en-US" altLang="zh-CN" sz="14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1400">
                <a:solidFill>
                  <a:schemeClr val="tx2">
                    <a:lumMod val="95000"/>
                    <a:lumOff val="5000"/>
                  </a:schemeClr>
                </a:solidFill>
              </a:rPr>
              <a:t>-每个协会都有一个“协会协调人”，负责组织和协调协会的活动</a:t>
            </a:r>
            <a:endParaRPr lang="en-US" altLang="zh-CN" sz="14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1400">
                <a:solidFill>
                  <a:schemeClr val="tx2">
                    <a:lumMod val="95000"/>
                    <a:lumOff val="5000"/>
                  </a:schemeClr>
                </a:solidFill>
              </a:rPr>
              <a:t>-任何人都可以随时加入或离开协会</a:t>
            </a:r>
            <a:endParaRPr lang="en-US" altLang="zh-CN" sz="14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1400">
                <a:solidFill>
                  <a:schemeClr val="tx2">
                    <a:lumMod val="95000"/>
                    <a:lumOff val="5000"/>
                  </a:schemeClr>
                </a:solidFill>
              </a:rPr>
              <a:t>-每个协会定期组织一些研讨会</a:t>
            </a:r>
            <a:endParaRPr lang="en-US" altLang="zh-CN" sz="14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20" y="1251268"/>
            <a:ext cx="5267960" cy="3094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团队篇</a:t>
            </a:r>
            <a:endParaRPr lang="zh-CN" altLang="en-US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8195" y="2385695"/>
            <a:ext cx="2740025" cy="13379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p>
            <a:r>
              <a:rPr lang="zh-CN" altLang="en-US" sz="1800"/>
              <a:t>军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800" dirty="0"/>
              <a:t>The loveliest</a:t>
            </a:r>
            <a:endParaRPr lang="en-US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291763B-2BE1-EA4A-BBED-EA390F604E6B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你知道谁是最可爱的人吗？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78840" y="2703195"/>
            <a:ext cx="657225" cy="10147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炮炮炮炮炮炮炮炮炮炮炮炮炮炮炮炮炮炮</a:t>
            </a:r>
            <a:endParaRPr lang="zh-CN" altLang="en-US" sz="1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36065" y="2703195"/>
            <a:ext cx="577215" cy="10147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步步步</a:t>
            </a:r>
            <a:endParaRPr lang="zh-CN" altLang="en-US" sz="1000">
              <a:sym typeface="+mn-ea"/>
            </a:endParaRPr>
          </a:p>
          <a:p>
            <a:pPr algn="l"/>
            <a:r>
              <a:rPr lang="zh-CN" altLang="en-US" sz="1000">
                <a:sym typeface="+mn-ea"/>
              </a:rPr>
              <a:t>步步步步步步步步步步步步步步步</a:t>
            </a:r>
            <a:endParaRPr lang="zh-CN" altLang="en-US" sz="10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13280" y="2703195"/>
            <a:ext cx="657225" cy="1014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信信信信信信信信信信信信信信信信信信   </a:t>
            </a:r>
            <a:endParaRPr lang="zh-CN" altLang="en-US" sz="10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70505" y="2703195"/>
            <a:ext cx="657225" cy="10147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工工工工工工工工工工工工工工工工工工   </a:t>
            </a:r>
            <a:endParaRPr lang="zh-CN" altLang="en-US" sz="1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2830" y="2572385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旅</a:t>
            </a:r>
            <a:endParaRPr lang="zh-CN" altLang="en-US" sz="1000"/>
          </a:p>
        </p:txBody>
      </p:sp>
      <p:sp>
        <p:nvSpPr>
          <p:cNvPr id="12" name="文本框 11"/>
          <p:cNvSpPr txBox="1"/>
          <p:nvPr/>
        </p:nvSpPr>
        <p:spPr>
          <a:xfrm>
            <a:off x="1669415" y="2572385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旅</a:t>
            </a:r>
            <a:endParaRPr lang="zh-CN" altLang="en-US" sz="1000"/>
          </a:p>
        </p:txBody>
      </p:sp>
      <p:sp>
        <p:nvSpPr>
          <p:cNvPr id="13" name="文本框 12"/>
          <p:cNvSpPr txBox="1"/>
          <p:nvPr/>
        </p:nvSpPr>
        <p:spPr>
          <a:xfrm>
            <a:off x="2286635" y="2572385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旅</a:t>
            </a:r>
            <a:endParaRPr lang="zh-CN" altLang="en-US" sz="1000"/>
          </a:p>
        </p:txBody>
      </p:sp>
      <p:sp>
        <p:nvSpPr>
          <p:cNvPr id="14" name="文本框 13"/>
          <p:cNvSpPr txBox="1"/>
          <p:nvPr/>
        </p:nvSpPr>
        <p:spPr>
          <a:xfrm>
            <a:off x="2943860" y="2572385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旅</a:t>
            </a:r>
            <a:endParaRPr lang="zh-CN" altLang="en-US" sz="1000"/>
          </a:p>
        </p:txBody>
      </p:sp>
      <p:sp>
        <p:nvSpPr>
          <p:cNvPr id="15" name="文本框 14"/>
          <p:cNvSpPr txBox="1"/>
          <p:nvPr/>
        </p:nvSpPr>
        <p:spPr>
          <a:xfrm>
            <a:off x="5210175" y="1903095"/>
            <a:ext cx="2740025" cy="13379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p>
            <a:r>
              <a:rPr lang="zh-CN" altLang="en-US" sz="1800"/>
              <a:t>营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82485" y="2226310"/>
            <a:ext cx="657225" cy="10147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炮炮炮步步步信信信工工工坦坦坦弹弹弹 </a:t>
            </a:r>
            <a:endParaRPr lang="zh-CN" altLang="en-US" sz="100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64810" y="2095500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连</a:t>
            </a:r>
            <a:endParaRPr lang="zh-CN" altLang="en-US" sz="1000"/>
          </a:p>
        </p:txBody>
      </p:sp>
      <p:sp>
        <p:nvSpPr>
          <p:cNvPr id="18" name="文本框 17"/>
          <p:cNvSpPr txBox="1"/>
          <p:nvPr/>
        </p:nvSpPr>
        <p:spPr>
          <a:xfrm>
            <a:off x="6081395" y="2095500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连</a:t>
            </a:r>
            <a:endParaRPr lang="zh-CN" altLang="en-US" sz="1000"/>
          </a:p>
        </p:txBody>
      </p:sp>
      <p:sp>
        <p:nvSpPr>
          <p:cNvPr id="19" name="文本框 18"/>
          <p:cNvSpPr txBox="1"/>
          <p:nvPr/>
        </p:nvSpPr>
        <p:spPr>
          <a:xfrm>
            <a:off x="6698615" y="2095500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连</a:t>
            </a:r>
            <a:endParaRPr lang="zh-CN" altLang="en-US" sz="1000"/>
          </a:p>
        </p:txBody>
      </p:sp>
      <p:sp>
        <p:nvSpPr>
          <p:cNvPr id="20" name="文本框 19"/>
          <p:cNvSpPr txBox="1"/>
          <p:nvPr/>
        </p:nvSpPr>
        <p:spPr>
          <a:xfrm>
            <a:off x="7355840" y="2095500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旅</a:t>
            </a:r>
            <a:endParaRPr lang="zh-CN" altLang="en-US" sz="1000"/>
          </a:p>
        </p:txBody>
      </p:sp>
      <p:sp>
        <p:nvSpPr>
          <p:cNvPr id="21" name="文本框 20"/>
          <p:cNvSpPr txBox="1"/>
          <p:nvPr/>
        </p:nvSpPr>
        <p:spPr>
          <a:xfrm>
            <a:off x="5290185" y="2226310"/>
            <a:ext cx="657225" cy="10147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炮炮炮步步步信信信工工工坦坦坦弹弹弹</a:t>
            </a:r>
            <a:endParaRPr lang="zh-CN" altLang="en-US" sz="1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47410" y="2226310"/>
            <a:ext cx="577215" cy="10147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炮炮炮</a:t>
            </a:r>
            <a:endParaRPr lang="zh-CN" altLang="en-US" sz="1000">
              <a:sym typeface="+mn-ea"/>
            </a:endParaRPr>
          </a:p>
          <a:p>
            <a:pPr algn="l"/>
            <a:r>
              <a:rPr lang="zh-CN" altLang="en-US" sz="1000">
                <a:sym typeface="+mn-ea"/>
              </a:rPr>
              <a:t>步步步信信信工工工坦坦坦弹弹弹</a:t>
            </a:r>
            <a:endParaRPr lang="zh-CN" altLang="en-US" sz="1000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24625" y="2226310"/>
            <a:ext cx="657225" cy="1014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炮炮炮步步步信信信工工工坦坦坦弹弹弹   </a:t>
            </a:r>
            <a:endParaRPr lang="zh-CN" altLang="en-US" sz="100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80890" y="2237105"/>
            <a:ext cx="3369310" cy="1835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p>
            <a:pPr algn="l"/>
            <a:r>
              <a:rPr lang="en-US" altLang="zh-CN" sz="600"/>
              <a:t>     </a:t>
            </a:r>
            <a:r>
              <a:rPr lang="zh-CN" altLang="en-US" sz="600"/>
              <a:t>炮兵分队</a:t>
            </a:r>
            <a:r>
              <a:rPr lang="en-US" altLang="zh-CN" sz="600"/>
              <a:t> 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5210175" y="3389630"/>
            <a:ext cx="2740025" cy="13379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p>
            <a:r>
              <a:rPr lang="zh-CN" altLang="en-US" sz="1800"/>
              <a:t>营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182485" y="3712845"/>
            <a:ext cx="657225" cy="10147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炮炮炮步步步信信信工工工坦坦坦弹弹弹 </a:t>
            </a:r>
            <a:endParaRPr lang="zh-CN" altLang="en-US" sz="1000"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64810" y="3582035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连</a:t>
            </a:r>
            <a:endParaRPr lang="zh-CN" altLang="en-US" sz="1000"/>
          </a:p>
        </p:txBody>
      </p:sp>
      <p:sp>
        <p:nvSpPr>
          <p:cNvPr id="28" name="文本框 27"/>
          <p:cNvSpPr txBox="1"/>
          <p:nvPr/>
        </p:nvSpPr>
        <p:spPr>
          <a:xfrm>
            <a:off x="6081395" y="3582035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连</a:t>
            </a:r>
            <a:endParaRPr lang="zh-CN" altLang="en-US" sz="1000"/>
          </a:p>
        </p:txBody>
      </p:sp>
      <p:sp>
        <p:nvSpPr>
          <p:cNvPr id="29" name="文本框 28"/>
          <p:cNvSpPr txBox="1"/>
          <p:nvPr/>
        </p:nvSpPr>
        <p:spPr>
          <a:xfrm>
            <a:off x="6698615" y="3582035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连</a:t>
            </a:r>
            <a:endParaRPr lang="zh-CN" altLang="en-US" sz="1000"/>
          </a:p>
        </p:txBody>
      </p:sp>
      <p:sp>
        <p:nvSpPr>
          <p:cNvPr id="30" name="文本框 29"/>
          <p:cNvSpPr txBox="1"/>
          <p:nvPr/>
        </p:nvSpPr>
        <p:spPr>
          <a:xfrm>
            <a:off x="7355840" y="3582035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旅</a:t>
            </a:r>
            <a:endParaRPr lang="zh-CN" altLang="en-US" sz="1000"/>
          </a:p>
        </p:txBody>
      </p:sp>
      <p:sp>
        <p:nvSpPr>
          <p:cNvPr id="31" name="文本框 30"/>
          <p:cNvSpPr txBox="1"/>
          <p:nvPr/>
        </p:nvSpPr>
        <p:spPr>
          <a:xfrm>
            <a:off x="5290185" y="3712845"/>
            <a:ext cx="657225" cy="10147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炮炮炮步步步信信信工工工坦坦坦弹弹弹</a:t>
            </a:r>
            <a:endParaRPr lang="zh-CN" altLang="en-US" sz="1000"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47410" y="3712845"/>
            <a:ext cx="577215" cy="10147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炮炮炮</a:t>
            </a:r>
            <a:endParaRPr lang="zh-CN" altLang="en-US" sz="1000">
              <a:sym typeface="+mn-ea"/>
            </a:endParaRPr>
          </a:p>
          <a:p>
            <a:pPr algn="l"/>
            <a:r>
              <a:rPr lang="zh-CN" altLang="en-US" sz="1000">
                <a:sym typeface="+mn-ea"/>
              </a:rPr>
              <a:t>步步步信信信工工工坦坦坦弹弹弹</a:t>
            </a:r>
            <a:endParaRPr lang="zh-CN" altLang="en-US" sz="1000"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24625" y="3712845"/>
            <a:ext cx="657225" cy="1014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000">
                <a:sym typeface="+mn-ea"/>
              </a:rPr>
              <a:t>炮炮炮步步步信信信工工工坦坦坦弹弹弹   </a:t>
            </a:r>
            <a:endParaRPr lang="zh-CN" altLang="en-US" sz="1000"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80890" y="3723640"/>
            <a:ext cx="3369310" cy="1835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p>
            <a:pPr algn="l"/>
            <a:r>
              <a:rPr lang="en-US" altLang="zh-CN" sz="600"/>
              <a:t>     </a:t>
            </a:r>
            <a:r>
              <a:rPr lang="zh-CN" altLang="en-US" sz="600"/>
              <a:t>炮兵分队</a:t>
            </a:r>
            <a:r>
              <a:rPr lang="en-US" altLang="zh-CN" sz="600"/>
              <a:t> 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4201160" y="1589405"/>
            <a:ext cx="3923665" cy="31381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 sz="1800"/>
              <a:t>旅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sp>
        <p:nvSpPr>
          <p:cNvPr id="36" name="文本框 35"/>
          <p:cNvSpPr txBox="1"/>
          <p:nvPr/>
        </p:nvSpPr>
        <p:spPr>
          <a:xfrm>
            <a:off x="4265295" y="2936875"/>
            <a:ext cx="944880" cy="64516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p>
            <a:r>
              <a:rPr lang="zh-CN" altLang="en-US" sz="1200"/>
              <a:t>俱乐部</a:t>
            </a:r>
            <a:endParaRPr lang="zh-CN" altLang="en-US" sz="1200"/>
          </a:p>
          <a:p>
            <a:r>
              <a:rPr lang="zh-CN" altLang="en-US" sz="1200"/>
              <a:t>炮、步、信</a:t>
            </a:r>
            <a:endParaRPr lang="zh-CN" altLang="en-US" sz="1200"/>
          </a:p>
          <a:p>
            <a:r>
              <a:rPr lang="zh-CN" altLang="en-US" sz="1200"/>
              <a:t>工、坦、弹</a:t>
            </a:r>
            <a:endParaRPr lang="zh-CN" altLang="en-US" sz="1200"/>
          </a:p>
        </p:txBody>
      </p:sp>
      <p:sp>
        <p:nvSpPr>
          <p:cNvPr id="38" name="文本框 37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团队篇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698615" y="4727575"/>
            <a:ext cx="14681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olidFill>
                  <a:srgbClr val="FF0000"/>
                </a:solidFill>
              </a:rPr>
              <a:t>*</a:t>
            </a:r>
            <a:r>
              <a:rPr lang="zh-CN" altLang="en-US" sz="1000">
                <a:solidFill>
                  <a:srgbClr val="FF0000"/>
                </a:solidFill>
              </a:rPr>
              <a:t>以上内容纯属虚构</a:t>
            </a:r>
            <a:endParaRPr lang="zh-CN" altLang="en-US" sz="10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8120" y="497840"/>
            <a:ext cx="3381375" cy="7048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How to conduct R &amp; D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下午在咖啡馆，就听听这个吧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520867D-D23B-9F46-AA98-A8E87E080CBA}" type="datetime4">
              <a:rPr lang="en-US" smtClean="0"/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</a:fld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26390" y="253365"/>
            <a:ext cx="12446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7030A0"/>
                </a:solidFill>
              </a:rPr>
              <a:t>2.</a:t>
            </a:r>
            <a:r>
              <a:rPr lang="zh-CN" altLang="en-US">
                <a:solidFill>
                  <a:srgbClr val="7030A0"/>
                </a:solidFill>
              </a:rPr>
              <a:t>研发篇</a:t>
            </a:r>
            <a:endParaRPr lang="zh-CN" altLang="en-US">
              <a:solidFill>
                <a:srgbClr val="7030A0"/>
              </a:solidFill>
            </a:endParaRPr>
          </a:p>
        </p:txBody>
      </p:sp>
      <p:graphicFrame>
        <p:nvGraphicFramePr>
          <p:cNvPr id="20" name="图示 19"/>
          <p:cNvGraphicFramePr/>
          <p:nvPr/>
        </p:nvGraphicFramePr>
        <p:xfrm>
          <a:off x="2125345" y="1440815"/>
          <a:ext cx="4606925" cy="307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Novecento wide Book"/>
        <a:ea typeface="ヒラギノ角ゴ ProN W3"/>
        <a:cs typeface="ヒラギノ角ゴ ProN W3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itle &amp; Centered Text 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Title &amp; Centered Text ">
    <a:majorFont>
      <a:latin typeface="Novecento wide Book"/>
      <a:ea typeface="ヒラギノ角ゴ ProN W3"/>
      <a:cs typeface="ヒラギノ角ゴ ProN W3"/>
    </a:majorFont>
    <a:minorFont>
      <a:latin typeface="Josefin Slab"/>
      <a:ea typeface="ヒラギノ角ゴ ProN W3"/>
      <a:cs typeface="ヒラギノ角ゴ ProN W3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Title &amp; Centered Text 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Title &amp; Centered Text ">
    <a:majorFont>
      <a:latin typeface="Novecento wide Book"/>
      <a:ea typeface="ヒラギノ角ゴ ProN W3"/>
      <a:cs typeface="ヒラギノ角ゴ ProN W3"/>
    </a:majorFont>
    <a:minorFont>
      <a:latin typeface="Josefin Slab"/>
      <a:ea typeface="ヒラギノ角ゴ ProN W3"/>
      <a:cs typeface="ヒラギノ角ゴ ProN W3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Title &amp; Centered Text 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Title &amp; Centered Text ">
    <a:majorFont>
      <a:latin typeface="Novecento wide Book"/>
      <a:ea typeface="ヒラギノ角ゴ ProN W3"/>
      <a:cs typeface="ヒラギノ角ゴ ProN W3"/>
    </a:majorFont>
    <a:minorFont>
      <a:latin typeface="Josefin Slab"/>
      <a:ea typeface="ヒラギノ角ゴ ProN W3"/>
      <a:cs typeface="ヒラギノ角ゴ ProN W3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Title &amp; Centered Text 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Title &amp; Centered Text ">
    <a:majorFont>
      <a:latin typeface="Novecento wide Book"/>
      <a:ea typeface="ヒラギノ角ゴ ProN W3"/>
      <a:cs typeface="ヒラギノ角ゴ ProN W3"/>
    </a:majorFont>
    <a:minorFont>
      <a:latin typeface="Josefin Slab"/>
      <a:ea typeface="ヒラギノ角ゴ ProN W3"/>
      <a:cs typeface="ヒラギノ角ゴ ProN W3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Title &amp; Centered Text 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Title &amp; Centered Text ">
    <a:majorFont>
      <a:latin typeface="Novecento wide Book"/>
      <a:ea typeface="ヒラギノ角ゴ ProN W3"/>
      <a:cs typeface="ヒラギノ角ゴ ProN W3"/>
    </a:majorFont>
    <a:minorFont>
      <a:latin typeface="Josefin Slab"/>
      <a:ea typeface="ヒラギノ角ゴ ProN W3"/>
      <a:cs typeface="ヒラギノ角ゴ ProN W3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Title &amp; Centered Text 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Title &amp; Centered Text ">
    <a:majorFont>
      <a:latin typeface="Novecento wide Book"/>
      <a:ea typeface="ヒラギノ角ゴ ProN W3"/>
      <a:cs typeface="ヒラギノ角ゴ ProN W3"/>
    </a:majorFont>
    <a:minorFont>
      <a:latin typeface="Josefin Slab"/>
      <a:ea typeface="ヒラギノ角ゴ ProN W3"/>
      <a:cs typeface="ヒラギノ角ゴ ProN W3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Title &amp; Centered Text 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Title &amp; Centered Text ">
    <a:majorFont>
      <a:latin typeface="Novecento wide Book"/>
      <a:ea typeface="ヒラギノ角ゴ ProN W3"/>
      <a:cs typeface="ヒラギノ角ゴ ProN W3"/>
    </a:majorFont>
    <a:minorFont>
      <a:latin typeface="Josefin Slab"/>
      <a:ea typeface="ヒラギノ角ゴ ProN W3"/>
      <a:cs typeface="ヒラギノ角ゴ ProN W3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7994</Words>
  <Application>WPS 演示</Application>
  <PresentationFormat>全屏显示(16:9)</PresentationFormat>
  <Paragraphs>780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9" baseType="lpstr">
      <vt:lpstr>Arial</vt:lpstr>
      <vt:lpstr>宋体</vt:lpstr>
      <vt:lpstr>Wingdings</vt:lpstr>
      <vt:lpstr>Gill Sans</vt:lpstr>
      <vt:lpstr>ヒラギノ角ゴ ProN W3</vt:lpstr>
      <vt:lpstr>Novecento wide Book</vt:lpstr>
      <vt:lpstr>Novecento wide Normal</vt:lpstr>
      <vt:lpstr>Novecento wide Book</vt:lpstr>
      <vt:lpstr>Josefin Slab</vt:lpstr>
      <vt:lpstr>Novecento wide Medium</vt:lpstr>
      <vt:lpstr>Josefin Slab</vt:lpstr>
      <vt:lpstr>MS PGothic</vt:lpstr>
      <vt:lpstr>Amatic SC Regular</vt:lpstr>
      <vt:lpstr>nevis Bold</vt:lpstr>
      <vt:lpstr>Lobster</vt:lpstr>
      <vt:lpstr>Josefin Slab Bold</vt:lpstr>
      <vt:lpstr>Segoe Print</vt:lpstr>
      <vt:lpstr>微软雅黑</vt:lpstr>
      <vt:lpstr>Arial Unicode MS</vt:lpstr>
      <vt:lpstr>Calibri</vt:lpstr>
      <vt:lpstr>Title &amp; Subtitle</vt:lpstr>
      <vt:lpstr>Title &amp; Centered Text </vt:lpstr>
      <vt:lpstr>Spotify</vt:lpstr>
      <vt:lpstr>Spotify，Who is it? 它是谁？</vt:lpstr>
      <vt:lpstr>今天我要说什么？</vt:lpstr>
      <vt:lpstr>研发团队 组织架构怎么建？</vt:lpstr>
      <vt:lpstr>Squad(小队) 它具体做什么呢？</vt:lpstr>
      <vt:lpstr>Tribe（部落） 部落里面有没有酋长？</vt:lpstr>
      <vt:lpstr>Chapter（分会） Guild（协会）</vt:lpstr>
      <vt:lpstr>The loveliest</vt:lpstr>
      <vt:lpstr>How to conduct R &amp; D </vt:lpstr>
      <vt:lpstr>你知道的Spotify研发四部曲吗？</vt:lpstr>
      <vt:lpstr>你是那个环节的角色？</vt:lpstr>
      <vt:lpstr>A Case study</vt:lpstr>
      <vt:lpstr>如何管理小队的自主性</vt:lpstr>
      <vt:lpstr>如何管理标准化</vt:lpstr>
      <vt:lpstr>Four steps</vt:lpstr>
      <vt:lpstr>Mind Map</vt:lpstr>
      <vt:lpstr>section 2</vt:lpstr>
      <vt:lpstr>A video</vt:lpstr>
      <vt:lpstr>如何管理部署上线</vt:lpstr>
      <vt:lpstr>Three images</vt:lpstr>
      <vt:lpstr>QUOTES</vt:lpstr>
      <vt:lpstr>Five steps</vt:lpstr>
      <vt:lpstr>Social media</vt:lpstr>
      <vt:lpstr>timeline</vt:lpstr>
      <vt:lpstr>MEET JANE</vt:lpstr>
      <vt:lpstr>Get in touch</vt:lpstr>
      <vt:lpstr>Pie chart</vt:lpstr>
      <vt:lpstr>Area chart</vt:lpstr>
      <vt:lpstr>Column chart</vt:lpstr>
      <vt:lpstr>Bar Chart</vt:lpstr>
      <vt:lpstr>Stacked chart</vt:lpstr>
      <vt:lpstr>Ring chart</vt:lpstr>
      <vt:lpstr>Line chart</vt:lpstr>
      <vt:lpstr>Hand made Shapes</vt:lpstr>
      <vt:lpstr>People &amp; Places</vt:lpstr>
      <vt:lpstr>Vector icons</vt:lpstr>
      <vt:lpstr>VECTOR ICONS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AQUARELLE</dc:title>
  <dc:creator/>
  <cp:keywords>PPT之家www.52ppt.com; PPT之家</cp:keywords>
  <dc:description>http://www.52ppt.com</dc:description>
  <cp:lastModifiedBy>猛猛小蚂蚁</cp:lastModifiedBy>
  <cp:revision>53</cp:revision>
  <dcterms:created xsi:type="dcterms:W3CDTF">2020-02-27T03:56:00Z</dcterms:created>
  <dcterms:modified xsi:type="dcterms:W3CDTF">2020-02-28T08:31:08Z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